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7"/>
  </p:notesMasterIdLst>
  <p:handoutMasterIdLst>
    <p:handoutMasterId r:id="rId18"/>
  </p:handoutMasterIdLst>
  <p:sldIdLst>
    <p:sldId id="303" r:id="rId2"/>
    <p:sldId id="321" r:id="rId3"/>
    <p:sldId id="304" r:id="rId4"/>
    <p:sldId id="315" r:id="rId5"/>
    <p:sldId id="306" r:id="rId6"/>
    <p:sldId id="316" r:id="rId7"/>
    <p:sldId id="309" r:id="rId8"/>
    <p:sldId id="310" r:id="rId9"/>
    <p:sldId id="311" r:id="rId10"/>
    <p:sldId id="318" r:id="rId11"/>
    <p:sldId id="317" r:id="rId12"/>
    <p:sldId id="314" r:id="rId13"/>
    <p:sldId id="297" r:id="rId14"/>
    <p:sldId id="320" r:id="rId15"/>
    <p:sldId id="319" r:id="rId16"/>
  </p:sldIdLst>
  <p:sldSz cx="9144000" cy="6858000" type="screen4x3"/>
  <p:notesSz cx="6735763" cy="9872663"/>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表紙" id="{A53322B6-16AC-4139-8840-F198270720C6}">
          <p14:sldIdLst>
            <p14:sldId id="303"/>
            <p14:sldId id="321"/>
          </p14:sldIdLst>
        </p14:section>
        <p14:section name="橿原市の紹介" id="{58EF2277-27D1-4200-954E-E9D7CE54ABD6}">
          <p14:sldIdLst>
            <p14:sldId id="304"/>
            <p14:sldId id="315"/>
            <p14:sldId id="306"/>
          </p14:sldIdLst>
        </p14:section>
        <p14:section name="プロジェクトの説明" id="{A295972E-0260-4B61-99D2-DED4E4E0E642}">
          <p14:sldIdLst>
            <p14:sldId id="316"/>
            <p14:sldId id="309"/>
            <p14:sldId id="310"/>
            <p14:sldId id="311"/>
            <p14:sldId id="318"/>
            <p14:sldId id="317"/>
            <p14:sldId id="314"/>
            <p14:sldId id="297"/>
            <p14:sldId id="320"/>
          </p14:sldIdLst>
        </p14:section>
        <p14:section name="寄付募集～締め" id="{46684A06-9ABA-4F2C-8BB7-AFB9BB3EB8CB}">
          <p14:sldIdLst>
            <p14:sldId id="319"/>
          </p14:sldIdLst>
        </p14:section>
      </p14:sectionLst>
    </p:ext>
    <p:ext uri="{EFAFB233-063F-42B5-8137-9DF3F51BA10A}">
      <p15:sldGuideLst xmlns:p15="http://schemas.microsoft.com/office/powerpoint/2012/main">
        <p15:guide id="1" orient="horz" pos="2160" userDrawn="1">
          <p15:clr>
            <a:srgbClr val="A4A3A4"/>
          </p15:clr>
        </p15:guide>
        <p15:guide id="2" pos="2880"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C0000"/>
    <a:srgbClr val="05AABB"/>
    <a:srgbClr val="FF7C80"/>
    <a:srgbClr val="FFD966"/>
    <a:srgbClr val="FFFF00"/>
    <a:srgbClr val="D3920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0A15C55-8517-42AA-B614-E9B94910E393}" styleName="中間スタイル 2 - アクセント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21E4AEA4-8DFA-4A89-87EB-49C32662AFE0}" styleName="中間スタイル 2 - アクセント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7DF18680-E054-41AD-8BC1-D1AEF772440D}" styleName="中間スタイル 2 - アクセント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93296810-A885-4BE3-A3E7-6D5BEEA58F35}" styleName="中間スタイル 2 - アクセント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BC89EF96-8CEA-46FF-86C4-4CE0E7609802}" styleName="淡色スタイル 3 - アクセント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 styleId="{3B4B98B0-60AC-42C2-AFA5-B58CD77FA1E5}" styleName="淡色スタイル 1 - アクセント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5FD0F851-EC5A-4D38-B0AD-8093EC10F338}" styleName="淡色スタイル 1 - アクセント 5">
    <a:wholeTbl>
      <a:tcTxStyle>
        <a:fontRef idx="minor">
          <a:scrgbClr r="0" g="0" b="0"/>
        </a:fontRef>
        <a:schemeClr val="tx1"/>
      </a:tcTxStyle>
      <a:tcStyle>
        <a:tcBdr>
          <a:left>
            <a:ln>
              <a:noFill/>
            </a:ln>
          </a:left>
          <a:right>
            <a:ln>
              <a:noFill/>
            </a:ln>
          </a:right>
          <a:top>
            <a:ln w="12700" cmpd="sng">
              <a:solidFill>
                <a:schemeClr val="accent5"/>
              </a:solidFill>
            </a:ln>
          </a:top>
          <a:bottom>
            <a:ln w="12700" cmpd="sng">
              <a:solidFill>
                <a:schemeClr val="accent5"/>
              </a:solidFill>
            </a:ln>
          </a:bottom>
          <a:insideH>
            <a:ln>
              <a:noFill/>
            </a:ln>
          </a:insideH>
          <a:insideV>
            <a:ln>
              <a:noFill/>
            </a:ln>
          </a:insideV>
        </a:tcBdr>
        <a:fill>
          <a:noFill/>
        </a:fill>
      </a:tcStyle>
    </a:wholeTbl>
    <a:band1H>
      <a:tcStyle>
        <a:tcBdr/>
        <a:fill>
          <a:solidFill>
            <a:schemeClr val="accent5">
              <a:alpha val="20000"/>
            </a:schemeClr>
          </a:solidFill>
        </a:fill>
      </a:tcStyle>
    </a:band1H>
    <a:band2H>
      <a:tcStyle>
        <a:tcBdr/>
      </a:tcStyle>
    </a:band2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12700" cmpd="sng">
              <a:solidFill>
                <a:schemeClr val="accent5"/>
              </a:solidFill>
            </a:ln>
          </a:top>
        </a:tcBdr>
        <a:fill>
          <a:noFill/>
        </a:fill>
      </a:tcStyle>
    </a:lastRow>
    <a:firstRow>
      <a:tcTxStyle b="on"/>
      <a:tcStyle>
        <a:tcBdr>
          <a:bottom>
            <a:ln w="12700" cmpd="sng">
              <a:solidFill>
                <a:schemeClr val="accent5"/>
              </a:solidFill>
            </a:ln>
          </a:bottom>
        </a:tcBdr>
        <a:fill>
          <a:noFill/>
        </a:fill>
      </a:tcStyle>
    </a:firstRow>
  </a:tblStyle>
  <a:tblStyle styleId="{7E9639D4-E3E2-4D34-9284-5A2195B3D0D7}" styleName="スタイル (淡色)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 styleId="{68D230F3-CF80-4859-8CE7-A43EE81993B5}" styleName="淡色スタイル 1 - アクセント 6">
    <a:wholeTbl>
      <a:tcTxStyle>
        <a:fontRef idx="minor">
          <a:scrgbClr r="0" g="0" b="0"/>
        </a:fontRef>
        <a:schemeClr val="tx1"/>
      </a:tcTxStyle>
      <a:tcStyle>
        <a:tcBdr>
          <a:left>
            <a:ln>
              <a:noFill/>
            </a:ln>
          </a:left>
          <a:right>
            <a:ln>
              <a:noFill/>
            </a:ln>
          </a:right>
          <a:top>
            <a:ln w="12700" cmpd="sng">
              <a:solidFill>
                <a:schemeClr val="accent6"/>
              </a:solidFill>
            </a:ln>
          </a:top>
          <a:bottom>
            <a:ln w="12700" cmpd="sng">
              <a:solidFill>
                <a:schemeClr val="accent6"/>
              </a:solidFill>
            </a:ln>
          </a:bottom>
          <a:insideH>
            <a:ln>
              <a:noFill/>
            </a:ln>
          </a:insideH>
          <a:insideV>
            <a:ln>
              <a:noFill/>
            </a:ln>
          </a:insideV>
        </a:tcBdr>
        <a:fill>
          <a:noFill/>
        </a:fill>
      </a:tcStyle>
    </a:wholeTbl>
    <a:band1H>
      <a:tcStyle>
        <a:tcBdr/>
        <a:fill>
          <a:solidFill>
            <a:schemeClr val="accent6">
              <a:alpha val="20000"/>
            </a:schemeClr>
          </a:solidFill>
        </a:fill>
      </a:tcStyle>
    </a:band1H>
    <a:band2H>
      <a:tcStyle>
        <a:tcBdr/>
      </a:tcStyle>
    </a:band2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12700" cmpd="sng">
              <a:solidFill>
                <a:schemeClr val="accent6"/>
              </a:solidFill>
            </a:ln>
          </a:top>
        </a:tcBdr>
        <a:fill>
          <a:noFill/>
        </a:fill>
      </a:tcStyle>
    </a:lastRow>
    <a:firstRow>
      <a:tcTxStyle b="on"/>
      <a:tcStyle>
        <a:tcBdr>
          <a:bottom>
            <a:ln w="12700" cmpd="sng">
              <a:solidFill>
                <a:schemeClr val="accent6"/>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7364" autoAdjust="0"/>
    <p:restoredTop sz="81797" autoAdjust="0"/>
  </p:normalViewPr>
  <p:slideViewPr>
    <p:cSldViewPr snapToGrid="0">
      <p:cViewPr varScale="1">
        <p:scale>
          <a:sx n="64" d="100"/>
          <a:sy n="64" d="100"/>
        </p:scale>
        <p:origin x="564" y="48"/>
      </p:cViewPr>
      <p:guideLst>
        <p:guide orient="horz" pos="2160"/>
        <p:guide pos="2880"/>
      </p:guideLst>
    </p:cSldViewPr>
  </p:slideViewPr>
  <p:notesTextViewPr>
    <p:cViewPr>
      <p:scale>
        <a:sx n="1" d="1"/>
        <a:sy n="1" d="1"/>
      </p:scale>
      <p:origin x="0" y="0"/>
    </p:cViewPr>
  </p:notesTextViewPr>
  <p:notesViewPr>
    <p:cSldViewPr snapToGrid="0">
      <p:cViewPr varScale="1">
        <p:scale>
          <a:sx n="81" d="100"/>
          <a:sy n="81" d="100"/>
        </p:scale>
        <p:origin x="4008" y="102"/>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handoutMaster" Target="handoutMasters/handoutMaster1.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1" y="0"/>
            <a:ext cx="2918621" cy="495132"/>
          </a:xfrm>
          <a:prstGeom prst="rect">
            <a:avLst/>
          </a:prstGeom>
        </p:spPr>
        <p:txBody>
          <a:bodyPr vert="horz" lIns="90673" tIns="45337" rIns="90673" bIns="45337" rtlCol="0"/>
          <a:lstStyle>
            <a:lvl1pPr algn="l">
              <a:defRPr sz="1100"/>
            </a:lvl1pPr>
          </a:lstStyle>
          <a:p>
            <a:endParaRPr kumimoji="1" lang="ja-JP" altLang="en-US" dirty="0"/>
          </a:p>
        </p:txBody>
      </p:sp>
      <p:sp>
        <p:nvSpPr>
          <p:cNvPr id="3" name="日付プレースホルダー 2"/>
          <p:cNvSpPr>
            <a:spLocks noGrp="1"/>
          </p:cNvSpPr>
          <p:nvPr>
            <p:ph type="dt" sz="quarter" idx="1"/>
          </p:nvPr>
        </p:nvSpPr>
        <p:spPr>
          <a:xfrm>
            <a:off x="3815572" y="0"/>
            <a:ext cx="2918621" cy="495132"/>
          </a:xfrm>
          <a:prstGeom prst="rect">
            <a:avLst/>
          </a:prstGeom>
        </p:spPr>
        <p:txBody>
          <a:bodyPr vert="horz" lIns="90673" tIns="45337" rIns="90673" bIns="45337" rtlCol="0"/>
          <a:lstStyle>
            <a:lvl1pPr algn="r">
              <a:defRPr sz="1100"/>
            </a:lvl1pPr>
          </a:lstStyle>
          <a:p>
            <a:fld id="{A9700DDD-C439-4BEC-9428-083136E53E1C}" type="datetimeFigureOut">
              <a:rPr kumimoji="1" lang="ja-JP" altLang="en-US" smtClean="0"/>
              <a:t>2024/11/19</a:t>
            </a:fld>
            <a:endParaRPr kumimoji="1" lang="ja-JP" altLang="en-US" dirty="0"/>
          </a:p>
        </p:txBody>
      </p:sp>
      <p:sp>
        <p:nvSpPr>
          <p:cNvPr id="4" name="フッター プレースホルダー 3"/>
          <p:cNvSpPr>
            <a:spLocks noGrp="1"/>
          </p:cNvSpPr>
          <p:nvPr>
            <p:ph type="ftr" sz="quarter" idx="2"/>
          </p:nvPr>
        </p:nvSpPr>
        <p:spPr>
          <a:xfrm>
            <a:off x="1" y="9377532"/>
            <a:ext cx="2918621" cy="495132"/>
          </a:xfrm>
          <a:prstGeom prst="rect">
            <a:avLst/>
          </a:prstGeom>
        </p:spPr>
        <p:txBody>
          <a:bodyPr vert="horz" lIns="90673" tIns="45337" rIns="90673" bIns="45337" rtlCol="0" anchor="b"/>
          <a:lstStyle>
            <a:lvl1pPr algn="l">
              <a:defRPr sz="1100"/>
            </a:lvl1pPr>
          </a:lstStyle>
          <a:p>
            <a:endParaRPr kumimoji="1" lang="ja-JP" altLang="en-US" dirty="0"/>
          </a:p>
        </p:txBody>
      </p:sp>
      <p:sp>
        <p:nvSpPr>
          <p:cNvPr id="5" name="スライド番号プレースホルダー 4"/>
          <p:cNvSpPr>
            <a:spLocks noGrp="1"/>
          </p:cNvSpPr>
          <p:nvPr>
            <p:ph type="sldNum" sz="quarter" idx="3"/>
          </p:nvPr>
        </p:nvSpPr>
        <p:spPr>
          <a:xfrm>
            <a:off x="3815572" y="9377532"/>
            <a:ext cx="2918621" cy="495132"/>
          </a:xfrm>
          <a:prstGeom prst="rect">
            <a:avLst/>
          </a:prstGeom>
        </p:spPr>
        <p:txBody>
          <a:bodyPr vert="horz" lIns="90673" tIns="45337" rIns="90673" bIns="45337" rtlCol="0" anchor="b"/>
          <a:lstStyle>
            <a:lvl1pPr algn="r">
              <a:defRPr sz="1100"/>
            </a:lvl1pPr>
          </a:lstStyle>
          <a:p>
            <a:fld id="{46C4A647-65AE-42DD-84C3-F403D3F37892}" type="slidenum">
              <a:rPr kumimoji="1" lang="ja-JP" altLang="en-US" smtClean="0"/>
              <a:t>‹#›</a:t>
            </a:fld>
            <a:endParaRPr kumimoji="1" lang="ja-JP" altLang="en-US" dirty="0"/>
          </a:p>
        </p:txBody>
      </p:sp>
    </p:spTree>
    <p:extLst>
      <p:ext uri="{BB962C8B-B14F-4D97-AF65-F5344CB8AC3E}">
        <p14:creationId xmlns:p14="http://schemas.microsoft.com/office/powerpoint/2010/main" val="3228223624"/>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2" y="1"/>
            <a:ext cx="2918830" cy="495348"/>
          </a:xfrm>
          <a:prstGeom prst="rect">
            <a:avLst/>
          </a:prstGeom>
        </p:spPr>
        <p:txBody>
          <a:bodyPr vert="horz" lIns="90791" tIns="45395" rIns="90791" bIns="45395" rtlCol="0"/>
          <a:lstStyle>
            <a:lvl1pPr algn="l">
              <a:defRPr sz="1100"/>
            </a:lvl1pPr>
          </a:lstStyle>
          <a:p>
            <a:endParaRPr kumimoji="1" lang="ja-JP" altLang="en-US" dirty="0"/>
          </a:p>
        </p:txBody>
      </p:sp>
      <p:sp>
        <p:nvSpPr>
          <p:cNvPr id="3" name="日付プレースホルダー 2"/>
          <p:cNvSpPr>
            <a:spLocks noGrp="1"/>
          </p:cNvSpPr>
          <p:nvPr>
            <p:ph type="dt" idx="1"/>
          </p:nvPr>
        </p:nvSpPr>
        <p:spPr>
          <a:xfrm>
            <a:off x="3815375" y="1"/>
            <a:ext cx="2918830" cy="495348"/>
          </a:xfrm>
          <a:prstGeom prst="rect">
            <a:avLst/>
          </a:prstGeom>
        </p:spPr>
        <p:txBody>
          <a:bodyPr vert="horz" lIns="90791" tIns="45395" rIns="90791" bIns="45395" rtlCol="0"/>
          <a:lstStyle>
            <a:lvl1pPr algn="r">
              <a:defRPr sz="1100"/>
            </a:lvl1pPr>
          </a:lstStyle>
          <a:p>
            <a:fld id="{616B96EB-D857-48A1-9AAD-9148419C7AC1}" type="datetimeFigureOut">
              <a:rPr kumimoji="1" lang="ja-JP" altLang="en-US" smtClean="0"/>
              <a:t>2024/11/19</a:t>
            </a:fld>
            <a:endParaRPr kumimoji="1" lang="ja-JP" altLang="en-US" dirty="0"/>
          </a:p>
        </p:txBody>
      </p:sp>
      <p:sp>
        <p:nvSpPr>
          <p:cNvPr id="4" name="スライド イメージ プレースホルダー 3"/>
          <p:cNvSpPr>
            <a:spLocks noGrp="1" noRot="1" noChangeAspect="1"/>
          </p:cNvSpPr>
          <p:nvPr>
            <p:ph type="sldImg" idx="2"/>
          </p:nvPr>
        </p:nvSpPr>
        <p:spPr>
          <a:xfrm>
            <a:off x="1146175" y="1233488"/>
            <a:ext cx="4443413" cy="3333750"/>
          </a:xfrm>
          <a:prstGeom prst="rect">
            <a:avLst/>
          </a:prstGeom>
          <a:noFill/>
          <a:ln w="12700">
            <a:solidFill>
              <a:prstClr val="black"/>
            </a:solidFill>
          </a:ln>
        </p:spPr>
        <p:txBody>
          <a:bodyPr vert="horz" lIns="90791" tIns="45395" rIns="90791" bIns="45395" rtlCol="0" anchor="ctr"/>
          <a:lstStyle/>
          <a:p>
            <a:endParaRPr lang="ja-JP" altLang="en-US" dirty="0"/>
          </a:p>
        </p:txBody>
      </p:sp>
      <p:sp>
        <p:nvSpPr>
          <p:cNvPr id="5" name="ノート プレースホルダー 4"/>
          <p:cNvSpPr>
            <a:spLocks noGrp="1"/>
          </p:cNvSpPr>
          <p:nvPr>
            <p:ph type="body" sz="quarter" idx="3"/>
          </p:nvPr>
        </p:nvSpPr>
        <p:spPr>
          <a:xfrm>
            <a:off x="673577" y="4751219"/>
            <a:ext cx="5388610" cy="3887362"/>
          </a:xfrm>
          <a:prstGeom prst="rect">
            <a:avLst/>
          </a:prstGeom>
        </p:spPr>
        <p:txBody>
          <a:bodyPr vert="horz" lIns="90791" tIns="45395" rIns="90791" bIns="45395" rtlCol="0"/>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6" name="フッター プレースホルダー 5"/>
          <p:cNvSpPr>
            <a:spLocks noGrp="1"/>
          </p:cNvSpPr>
          <p:nvPr>
            <p:ph type="ftr" sz="quarter" idx="4"/>
          </p:nvPr>
        </p:nvSpPr>
        <p:spPr>
          <a:xfrm>
            <a:off x="2" y="9377319"/>
            <a:ext cx="2918830" cy="495347"/>
          </a:xfrm>
          <a:prstGeom prst="rect">
            <a:avLst/>
          </a:prstGeom>
        </p:spPr>
        <p:txBody>
          <a:bodyPr vert="horz" lIns="90791" tIns="45395" rIns="90791" bIns="45395" rtlCol="0" anchor="b"/>
          <a:lstStyle>
            <a:lvl1pPr algn="l">
              <a:defRPr sz="1100"/>
            </a:lvl1pPr>
          </a:lstStyle>
          <a:p>
            <a:endParaRPr kumimoji="1" lang="ja-JP" altLang="en-US" dirty="0"/>
          </a:p>
        </p:txBody>
      </p:sp>
      <p:sp>
        <p:nvSpPr>
          <p:cNvPr id="7" name="スライド番号プレースホルダー 6"/>
          <p:cNvSpPr>
            <a:spLocks noGrp="1"/>
          </p:cNvSpPr>
          <p:nvPr>
            <p:ph type="sldNum" sz="quarter" idx="5"/>
          </p:nvPr>
        </p:nvSpPr>
        <p:spPr>
          <a:xfrm>
            <a:off x="3815375" y="9377319"/>
            <a:ext cx="2918830" cy="495347"/>
          </a:xfrm>
          <a:prstGeom prst="rect">
            <a:avLst/>
          </a:prstGeom>
        </p:spPr>
        <p:txBody>
          <a:bodyPr vert="horz" lIns="90791" tIns="45395" rIns="90791" bIns="45395" rtlCol="0" anchor="b"/>
          <a:lstStyle>
            <a:lvl1pPr algn="r">
              <a:defRPr sz="1100"/>
            </a:lvl1pPr>
          </a:lstStyle>
          <a:p>
            <a:fld id="{F68E0022-D1E1-4000-9571-6A45423B6D0B}" type="slidenum">
              <a:rPr kumimoji="1" lang="ja-JP" altLang="en-US" smtClean="0"/>
              <a:t>‹#›</a:t>
            </a:fld>
            <a:endParaRPr kumimoji="1" lang="ja-JP" altLang="en-US" dirty="0"/>
          </a:p>
        </p:txBody>
      </p:sp>
    </p:spTree>
    <p:extLst>
      <p:ext uri="{BB962C8B-B14F-4D97-AF65-F5344CB8AC3E}">
        <p14:creationId xmlns:p14="http://schemas.microsoft.com/office/powerpoint/2010/main" val="108089816"/>
      </p:ext>
    </p:extLst>
  </p:cSld>
  <p:clrMap bg1="lt1" tx1="dk1" bg2="lt2" tx2="dk2" accent1="accent1" accent2="accent2" accent3="accent3" accent4="accent4" accent5="accent5" accent6="accent6" hlink="hlink" folHlink="folHlink"/>
  <p:hf hdr="0" ftr="0" dt="0"/>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lang="ja-JP" altLang="ja-JP" sz="1100" dirty="0"/>
              <a:t>皆様、はじめまして</a:t>
            </a:r>
          </a:p>
          <a:p>
            <a:r>
              <a:rPr lang="ja-JP" altLang="ja-JP" sz="1100" dirty="0"/>
              <a:t>橿原市役所です。よろしくお願いします。（よろしくお願いします）</a:t>
            </a:r>
          </a:p>
          <a:p>
            <a:r>
              <a:rPr lang="ja-JP" altLang="ja-JP" sz="1100" dirty="0"/>
              <a:t>企画政策課で企業版ふるさと納税担当をしております、奥野と申します。</a:t>
            </a:r>
            <a:r>
              <a:rPr lang="ja-JP" altLang="en-US" sz="1100" dirty="0"/>
              <a:t>同じく鍵谷と申します。</a:t>
            </a:r>
            <a:endParaRPr lang="ja-JP" altLang="ja-JP" sz="1100" dirty="0"/>
          </a:p>
          <a:p>
            <a:r>
              <a:rPr lang="ja-JP" altLang="ja-JP" sz="1100" dirty="0"/>
              <a:t>「ストリートファイターと創る橿原魅力向上プロジェクト」についてご紹介します。</a:t>
            </a:r>
          </a:p>
          <a:p>
            <a:pPr algn="l"/>
            <a:r>
              <a:rPr lang="ja-JP" altLang="ja-JP" sz="1100" dirty="0"/>
              <a:t>それでは</a:t>
            </a:r>
            <a:r>
              <a:rPr lang="en-US" altLang="ja-JP" sz="1100" dirty="0"/>
              <a:t>PR</a:t>
            </a:r>
            <a:r>
              <a:rPr lang="ja-JP" altLang="ja-JP" sz="1100" dirty="0"/>
              <a:t>用の説明資料を共有させていただきます。</a:t>
            </a:r>
          </a:p>
          <a:p>
            <a:endParaRPr lang="en-US" altLang="ja-JP" sz="1100" dirty="0"/>
          </a:p>
          <a:p>
            <a:r>
              <a:rPr lang="en-US" altLang="ja-JP" sz="1100" dirty="0"/>
              <a:t>【</a:t>
            </a:r>
            <a:r>
              <a:rPr lang="ja-JP" altLang="en-US" sz="1100" dirty="0"/>
              <a:t>スライド開始</a:t>
            </a:r>
            <a:r>
              <a:rPr lang="en-US" altLang="ja-JP" sz="1100" dirty="0"/>
              <a:t>】</a:t>
            </a:r>
          </a:p>
          <a:p>
            <a:r>
              <a:rPr lang="ja-JP" altLang="en-US" sz="1100" dirty="0"/>
              <a:t>①</a:t>
            </a:r>
            <a:endParaRPr lang="ja-JP" altLang="ja-JP" sz="1100" dirty="0"/>
          </a:p>
          <a:p>
            <a:endParaRPr kumimoji="1" lang="ja-JP" altLang="en-US" dirty="0"/>
          </a:p>
        </p:txBody>
      </p:sp>
      <p:sp>
        <p:nvSpPr>
          <p:cNvPr id="4" name="スライド番号プレースホルダー 3"/>
          <p:cNvSpPr>
            <a:spLocks noGrp="1"/>
          </p:cNvSpPr>
          <p:nvPr>
            <p:ph type="sldNum" sz="quarter" idx="10"/>
          </p:nvPr>
        </p:nvSpPr>
        <p:spPr/>
        <p:txBody>
          <a:bodyPr/>
          <a:lstStyle/>
          <a:p>
            <a:fld id="{F68E0022-D1E1-4000-9571-6A45423B6D0B}" type="slidenum">
              <a:rPr kumimoji="1" lang="ja-JP" altLang="en-US" smtClean="0"/>
              <a:t>1</a:t>
            </a:fld>
            <a:endParaRPr kumimoji="1" lang="ja-JP" altLang="en-US" dirty="0"/>
          </a:p>
        </p:txBody>
      </p:sp>
    </p:spTree>
    <p:extLst>
      <p:ext uri="{BB962C8B-B14F-4D97-AF65-F5344CB8AC3E}">
        <p14:creationId xmlns:p14="http://schemas.microsoft.com/office/powerpoint/2010/main" val="188856931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lang="ja-JP" altLang="ja-JP" sz="1100" dirty="0"/>
              <a:t>皆様、はじめまして</a:t>
            </a:r>
          </a:p>
          <a:p>
            <a:r>
              <a:rPr lang="ja-JP" altLang="ja-JP" sz="1100" dirty="0"/>
              <a:t>橿原市役所です。よろしくお願いします。（よろしくお願いします）</a:t>
            </a:r>
          </a:p>
          <a:p>
            <a:r>
              <a:rPr lang="ja-JP" altLang="ja-JP" sz="1100" dirty="0"/>
              <a:t>企画政策課で企業版ふるさと納税担当をしております、奥野と申します。</a:t>
            </a:r>
            <a:r>
              <a:rPr lang="ja-JP" altLang="en-US" sz="1100" dirty="0"/>
              <a:t>同じく鍵谷と申します。</a:t>
            </a:r>
            <a:endParaRPr lang="ja-JP" altLang="ja-JP" sz="1100" dirty="0"/>
          </a:p>
          <a:p>
            <a:r>
              <a:rPr lang="ja-JP" altLang="ja-JP" sz="1100" dirty="0"/>
              <a:t>「ストリートファイターと創る橿原魅力向上プロジェクト」についてご紹介します。</a:t>
            </a:r>
          </a:p>
          <a:p>
            <a:pPr algn="l"/>
            <a:r>
              <a:rPr lang="ja-JP" altLang="ja-JP" sz="1100" dirty="0"/>
              <a:t>それでは</a:t>
            </a:r>
            <a:r>
              <a:rPr lang="en-US" altLang="ja-JP" sz="1100" dirty="0"/>
              <a:t>PR</a:t>
            </a:r>
            <a:r>
              <a:rPr lang="ja-JP" altLang="ja-JP" sz="1100" dirty="0"/>
              <a:t>用の説明資料を共有させていただきます。</a:t>
            </a:r>
          </a:p>
          <a:p>
            <a:endParaRPr lang="en-US" altLang="ja-JP" sz="1100" dirty="0"/>
          </a:p>
          <a:p>
            <a:r>
              <a:rPr lang="en-US" altLang="ja-JP" sz="1100" dirty="0"/>
              <a:t>【</a:t>
            </a:r>
            <a:r>
              <a:rPr lang="ja-JP" altLang="en-US" sz="1100" dirty="0"/>
              <a:t>スライド開始</a:t>
            </a:r>
            <a:r>
              <a:rPr lang="en-US" altLang="ja-JP" sz="1100" dirty="0"/>
              <a:t>】</a:t>
            </a:r>
          </a:p>
          <a:p>
            <a:r>
              <a:rPr lang="ja-JP" altLang="en-US" sz="1100" dirty="0"/>
              <a:t>①</a:t>
            </a:r>
            <a:endParaRPr lang="ja-JP" altLang="ja-JP" sz="1100" dirty="0"/>
          </a:p>
          <a:p>
            <a:endParaRPr kumimoji="1" lang="ja-JP" altLang="en-US" dirty="0"/>
          </a:p>
        </p:txBody>
      </p:sp>
      <p:sp>
        <p:nvSpPr>
          <p:cNvPr id="4" name="スライド番号プレースホルダー 3"/>
          <p:cNvSpPr>
            <a:spLocks noGrp="1"/>
          </p:cNvSpPr>
          <p:nvPr>
            <p:ph type="sldNum" sz="quarter" idx="10"/>
          </p:nvPr>
        </p:nvSpPr>
        <p:spPr/>
        <p:txBody>
          <a:bodyPr/>
          <a:lstStyle/>
          <a:p>
            <a:fld id="{F68E0022-D1E1-4000-9571-6A45423B6D0B}" type="slidenum">
              <a:rPr kumimoji="1" lang="ja-JP" altLang="en-US" smtClean="0"/>
              <a:t>2</a:t>
            </a:fld>
            <a:endParaRPr kumimoji="1" lang="ja-JP" altLang="en-US" dirty="0"/>
          </a:p>
        </p:txBody>
      </p:sp>
    </p:spTree>
    <p:extLst>
      <p:ext uri="{BB962C8B-B14F-4D97-AF65-F5344CB8AC3E}">
        <p14:creationId xmlns:p14="http://schemas.microsoft.com/office/powerpoint/2010/main" val="420081053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a:t>②</a:t>
            </a:r>
            <a:endParaRPr kumimoji="1" lang="en-US" altLang="ja-JP" dirty="0"/>
          </a:p>
          <a:p>
            <a:r>
              <a:rPr kumimoji="1" lang="ja-JP" altLang="en-US" dirty="0"/>
              <a:t>プロジェクトの説明に入る前に、橿原市の紹介を簡単にさせていただきます。</a:t>
            </a:r>
          </a:p>
          <a:p>
            <a:r>
              <a:rPr kumimoji="1" lang="ja-JP" altLang="en-US" dirty="0"/>
              <a:t>本市は奈良県中部に位置し、人口は今年７</a:t>
            </a:r>
            <a:r>
              <a:rPr kumimoji="1" lang="ja-JP" altLang="en-US" dirty="0">
                <a:solidFill>
                  <a:srgbClr val="FF0000"/>
                </a:solidFill>
              </a:rPr>
              <a:t>月時点で１１万８，７４０人</a:t>
            </a:r>
            <a:r>
              <a:rPr kumimoji="1" lang="ja-JP" altLang="en-US" dirty="0"/>
              <a:t>の人口を擁する奈良県の中核都市です。</a:t>
            </a:r>
            <a:endParaRPr kumimoji="1" lang="en-US" altLang="ja-JP" dirty="0"/>
          </a:p>
          <a:p>
            <a:pPr defTabSz="875812">
              <a:defRPr/>
            </a:pPr>
            <a:r>
              <a:rPr lang="ja-JP" altLang="ja-JP" sz="1100" dirty="0"/>
              <a:t>近年は人口減少が</a:t>
            </a:r>
            <a:r>
              <a:rPr lang="ja-JP" altLang="ja-JP" sz="1100" dirty="0" err="1"/>
              <a:t>や</a:t>
            </a:r>
            <a:r>
              <a:rPr lang="ja-JP" altLang="ja-JP" sz="1100" dirty="0"/>
              <a:t>高齢化が進んでいる状況となっております。</a:t>
            </a:r>
          </a:p>
          <a:p>
            <a:endParaRPr kumimoji="1" lang="ja-JP" altLang="en-US" dirty="0"/>
          </a:p>
          <a:p>
            <a:endParaRPr kumimoji="1" lang="ja-JP" altLang="en-US" dirty="0"/>
          </a:p>
        </p:txBody>
      </p:sp>
      <p:sp>
        <p:nvSpPr>
          <p:cNvPr id="4" name="スライド番号プレースホルダー 3"/>
          <p:cNvSpPr>
            <a:spLocks noGrp="1"/>
          </p:cNvSpPr>
          <p:nvPr>
            <p:ph type="sldNum" sz="quarter" idx="10"/>
          </p:nvPr>
        </p:nvSpPr>
        <p:spPr/>
        <p:txBody>
          <a:bodyPr/>
          <a:lstStyle/>
          <a:p>
            <a:fld id="{EFFF9EAB-9778-4770-9117-B0E52174ABE8}" type="slidenum">
              <a:rPr lang="en-US" altLang="ja-JP" smtClean="0"/>
              <a:pPr/>
              <a:t>3</a:t>
            </a:fld>
            <a:endParaRPr lang="en-US" altLang="ja-JP" dirty="0"/>
          </a:p>
        </p:txBody>
      </p:sp>
    </p:spTree>
    <p:extLst>
      <p:ext uri="{BB962C8B-B14F-4D97-AF65-F5344CB8AC3E}">
        <p14:creationId xmlns:p14="http://schemas.microsoft.com/office/powerpoint/2010/main" val="397547234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a:t>③</a:t>
            </a:r>
            <a:endParaRPr kumimoji="1" lang="en-US" altLang="ja-JP" dirty="0"/>
          </a:p>
          <a:p>
            <a:r>
              <a:rPr kumimoji="1" lang="ja-JP" altLang="en-US" dirty="0"/>
              <a:t>市の特長としては、</a:t>
            </a:r>
            <a:endParaRPr kumimoji="1" lang="en-US" altLang="ja-JP" dirty="0"/>
          </a:p>
          <a:p>
            <a:r>
              <a:rPr kumimoji="1" lang="ja-JP" altLang="en-US" dirty="0"/>
              <a:t>①豊かな歴史自然環境がある</a:t>
            </a:r>
            <a:endParaRPr kumimoji="1" lang="en-US" altLang="ja-JP" dirty="0"/>
          </a:p>
          <a:p>
            <a:r>
              <a:rPr kumimoji="1" lang="ja-JP" altLang="en-US" dirty="0"/>
              <a:t>②大都市へのアクセスに優れる交通利便性</a:t>
            </a:r>
            <a:endParaRPr kumimoji="1" lang="en-US" altLang="ja-JP" dirty="0"/>
          </a:p>
          <a:p>
            <a:r>
              <a:rPr kumimoji="1" lang="ja-JP" altLang="en-US" dirty="0"/>
              <a:t>③生活に必要な様々な施設が充実している住みやすさ、が挙げられます。</a:t>
            </a:r>
          </a:p>
          <a:p>
            <a:r>
              <a:rPr kumimoji="1" lang="ja-JP" altLang="en-US" dirty="0"/>
              <a:t>中でも歴史自然環境は、特別史跡藤原宮跡、万葉集に登場する名勝大和三山のほか、正月に多くの人が初詣に訪れる橿原神宮や、</a:t>
            </a:r>
            <a:endParaRPr kumimoji="1" lang="en-US" altLang="ja-JP" dirty="0"/>
          </a:p>
          <a:p>
            <a:r>
              <a:rPr kumimoji="1" lang="ja-JP" altLang="en-US" dirty="0"/>
              <a:t>重要伝統的建造物群保存地区に選ばれており江戸時代の町並みが残る今井町など、他に類を見ない歴史遺産に恵まれています。</a:t>
            </a:r>
          </a:p>
          <a:p>
            <a:endParaRPr kumimoji="1" lang="ja-JP" altLang="en-US" dirty="0"/>
          </a:p>
        </p:txBody>
      </p:sp>
      <p:sp>
        <p:nvSpPr>
          <p:cNvPr id="4" name="スライド番号プレースホルダー 3"/>
          <p:cNvSpPr>
            <a:spLocks noGrp="1"/>
          </p:cNvSpPr>
          <p:nvPr>
            <p:ph type="sldNum" sz="quarter" idx="10"/>
          </p:nvPr>
        </p:nvSpPr>
        <p:spPr/>
        <p:txBody>
          <a:bodyPr/>
          <a:lstStyle/>
          <a:p>
            <a:fld id="{F68E0022-D1E1-4000-9571-6A45423B6D0B}" type="slidenum">
              <a:rPr kumimoji="1" lang="ja-JP" altLang="en-US" smtClean="0"/>
              <a:t>4</a:t>
            </a:fld>
            <a:endParaRPr kumimoji="1" lang="ja-JP" altLang="en-US" dirty="0"/>
          </a:p>
        </p:txBody>
      </p:sp>
    </p:spTree>
    <p:extLst>
      <p:ext uri="{BB962C8B-B14F-4D97-AF65-F5344CB8AC3E}">
        <p14:creationId xmlns:p14="http://schemas.microsoft.com/office/powerpoint/2010/main" val="221013283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a:t>④</a:t>
            </a:r>
            <a:endParaRPr kumimoji="1" lang="en-US" altLang="ja-JP" dirty="0"/>
          </a:p>
          <a:p>
            <a:r>
              <a:rPr kumimoji="1" lang="ja-JP" altLang="en-US" dirty="0"/>
              <a:t>本市固有の歴史遺産と関連するキャッチフレーズとして、「日本国はじまりの地　橿原」がございます。約１３００年前、現在の橿原市に都があった時代に、国としての基本的な形が整い</a:t>
            </a:r>
            <a:endParaRPr kumimoji="1" lang="en-US" altLang="ja-JP" dirty="0"/>
          </a:p>
          <a:p>
            <a:r>
              <a:rPr kumimoji="1" lang="ja-JP" altLang="en-US" dirty="0"/>
              <a:t>また、当時の刑法や行政法にあたる大宝律令に初めて「日本」という国号が記されたことなどから、本市ではこのようなキャッチフレーズを定め、様々な場面で</a:t>
            </a:r>
            <a:r>
              <a:rPr kumimoji="1" lang="en-US" altLang="ja-JP" dirty="0"/>
              <a:t>PR</a:t>
            </a:r>
            <a:r>
              <a:rPr kumimoji="1" lang="ja-JP" altLang="en-US" dirty="0"/>
              <a:t>しています。</a:t>
            </a:r>
          </a:p>
          <a:p>
            <a:pPr defTabSz="875812">
              <a:defRPr/>
            </a:pPr>
            <a:r>
              <a:rPr lang="ja-JP" altLang="en-US" sz="1100" dirty="0"/>
              <a:t>それでは、次に</a:t>
            </a:r>
            <a:r>
              <a:rPr lang="ja-JP" altLang="ja-JP" sz="1100" dirty="0"/>
              <a:t>プロジェクトの説明に移ります。</a:t>
            </a:r>
            <a:r>
              <a:rPr lang="ja-JP" altLang="en-US" sz="1100" dirty="0"/>
              <a:t>（交代）</a:t>
            </a:r>
            <a:endParaRPr lang="ja-JP" altLang="ja-JP" sz="1100" dirty="0"/>
          </a:p>
          <a:p>
            <a:endParaRPr kumimoji="1" lang="ja-JP" altLang="en-US" dirty="0"/>
          </a:p>
        </p:txBody>
      </p:sp>
      <p:sp>
        <p:nvSpPr>
          <p:cNvPr id="4" name="スライド番号プレースホルダー 3"/>
          <p:cNvSpPr>
            <a:spLocks noGrp="1"/>
          </p:cNvSpPr>
          <p:nvPr>
            <p:ph type="sldNum" sz="quarter" idx="10"/>
          </p:nvPr>
        </p:nvSpPr>
        <p:spPr/>
        <p:txBody>
          <a:bodyPr/>
          <a:lstStyle/>
          <a:p>
            <a:fld id="{EFFF9EAB-9778-4770-9117-B0E52174ABE8}" type="slidenum">
              <a:rPr lang="en-US" altLang="ja-JP" smtClean="0"/>
              <a:pPr/>
              <a:t>5</a:t>
            </a:fld>
            <a:endParaRPr lang="en-US" altLang="ja-JP" dirty="0"/>
          </a:p>
        </p:txBody>
      </p:sp>
    </p:spTree>
    <p:extLst>
      <p:ext uri="{BB962C8B-B14F-4D97-AF65-F5344CB8AC3E}">
        <p14:creationId xmlns:p14="http://schemas.microsoft.com/office/powerpoint/2010/main" val="360822559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pPr defTabSz="875812">
              <a:defRPr/>
            </a:pPr>
            <a:r>
              <a:rPr lang="ja-JP" altLang="ja-JP" sz="1100" dirty="0"/>
              <a:t>⑤</a:t>
            </a:r>
            <a:endParaRPr lang="en-US" altLang="ja-JP" sz="1100" dirty="0"/>
          </a:p>
          <a:p>
            <a:pPr defTabSz="875812">
              <a:defRPr/>
            </a:pPr>
            <a:r>
              <a:rPr kumimoji="1" lang="ja-JP" altLang="en-US" dirty="0"/>
              <a:t>橿原市が募集しております～キャラたちが“日本国はじまりの地”でにぎわう～ストリートファイターと創る橿原魅力向上プロジェクトについて説明します。</a:t>
            </a:r>
          </a:p>
          <a:p>
            <a:endParaRPr kumimoji="1" lang="ja-JP" altLang="en-US" dirty="0"/>
          </a:p>
        </p:txBody>
      </p:sp>
      <p:sp>
        <p:nvSpPr>
          <p:cNvPr id="4" name="スライド番号プレースホルダー 3"/>
          <p:cNvSpPr>
            <a:spLocks noGrp="1"/>
          </p:cNvSpPr>
          <p:nvPr>
            <p:ph type="sldNum" sz="quarter" idx="10"/>
          </p:nvPr>
        </p:nvSpPr>
        <p:spPr/>
        <p:txBody>
          <a:bodyPr/>
          <a:lstStyle/>
          <a:p>
            <a:fld id="{EFFF9EAB-9778-4770-9117-B0E52174ABE8}" type="slidenum">
              <a:rPr lang="en-US" altLang="ja-JP" smtClean="0"/>
              <a:pPr/>
              <a:t>6</a:t>
            </a:fld>
            <a:endParaRPr lang="en-US" altLang="ja-JP" dirty="0"/>
          </a:p>
        </p:txBody>
      </p:sp>
    </p:spTree>
    <p:extLst>
      <p:ext uri="{BB962C8B-B14F-4D97-AF65-F5344CB8AC3E}">
        <p14:creationId xmlns:p14="http://schemas.microsoft.com/office/powerpoint/2010/main" val="270478281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pPr defTabSz="875812">
              <a:defRPr/>
            </a:pPr>
            <a:r>
              <a:rPr kumimoji="1" lang="ja-JP" altLang="en-US" dirty="0"/>
              <a:t>⑥</a:t>
            </a:r>
            <a:endParaRPr kumimoji="1" lang="en-US" altLang="ja-JP" dirty="0"/>
          </a:p>
          <a:p>
            <a:pPr defTabSz="875812">
              <a:defRPr/>
            </a:pPr>
            <a:r>
              <a:rPr kumimoji="1" lang="ja-JP" altLang="en-US" dirty="0"/>
              <a:t>まず、橿原市の背景として、人口減少克服のため、新たな人の流れや交流による魅力づくりにより地方創生を進めております。</a:t>
            </a:r>
            <a:endParaRPr kumimoji="1" lang="en-US" altLang="ja-JP" dirty="0"/>
          </a:p>
          <a:p>
            <a:pPr defTabSz="875812">
              <a:defRPr/>
            </a:pPr>
            <a:r>
              <a:rPr kumimoji="1" lang="ja-JP" altLang="en-US" dirty="0"/>
              <a:t>橿原市の強みとして、先ほど説明しました①豊かな歴史と文化②交通の利便性③充実した医療環境・スポーツ環境があります。</a:t>
            </a:r>
            <a:endParaRPr kumimoji="1" lang="en-US" altLang="ja-JP" dirty="0"/>
          </a:p>
          <a:p>
            <a:pPr defTabSz="875812">
              <a:defRPr/>
            </a:pPr>
            <a:r>
              <a:rPr kumimoji="1" lang="ja-JP" altLang="en-US" dirty="0"/>
              <a:t>これらを活かして、市外の方には古代の歴史を感じながら生活利便性があるまちとしてのイメージ形成、　</a:t>
            </a:r>
          </a:p>
          <a:p>
            <a:pPr defTabSz="875812">
              <a:defRPr/>
            </a:pPr>
            <a:r>
              <a:rPr kumimoji="1" lang="ja-JP" altLang="en-US" dirty="0"/>
              <a:t>市内の方にはまちの魅力・価値を再認識・共有してもらい郷土愛や誇りの醸成を目指しております。</a:t>
            </a:r>
          </a:p>
          <a:p>
            <a:pPr defTabSz="875812">
              <a:defRPr/>
            </a:pPr>
            <a:endParaRPr kumimoji="1" lang="ja-JP" altLang="en-US" dirty="0"/>
          </a:p>
        </p:txBody>
      </p:sp>
      <p:sp>
        <p:nvSpPr>
          <p:cNvPr id="4" name="スライド番号プレースホルダー 3"/>
          <p:cNvSpPr>
            <a:spLocks noGrp="1"/>
          </p:cNvSpPr>
          <p:nvPr>
            <p:ph type="sldNum" sz="quarter" idx="10"/>
          </p:nvPr>
        </p:nvSpPr>
        <p:spPr/>
        <p:txBody>
          <a:bodyPr/>
          <a:lstStyle/>
          <a:p>
            <a:fld id="{EFFF9EAB-9778-4770-9117-B0E52174ABE8}" type="slidenum">
              <a:rPr lang="en-US" altLang="ja-JP" smtClean="0"/>
              <a:pPr/>
              <a:t>7</a:t>
            </a:fld>
            <a:endParaRPr lang="en-US" altLang="ja-JP" dirty="0"/>
          </a:p>
        </p:txBody>
      </p:sp>
    </p:spTree>
    <p:extLst>
      <p:ext uri="{BB962C8B-B14F-4D97-AF65-F5344CB8AC3E}">
        <p14:creationId xmlns:p14="http://schemas.microsoft.com/office/powerpoint/2010/main" val="245805443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a:t>⑦</a:t>
            </a:r>
            <a:endParaRPr kumimoji="1" lang="en-US" altLang="ja-JP" dirty="0"/>
          </a:p>
          <a:p>
            <a:r>
              <a:rPr kumimoji="1" lang="ja-JP" altLang="en-US" dirty="0"/>
              <a:t>現状の課題としては</a:t>
            </a:r>
            <a:endParaRPr kumimoji="1" lang="en-US" altLang="ja-JP" dirty="0"/>
          </a:p>
          <a:p>
            <a:r>
              <a:rPr kumimoji="1" lang="ja-JP" altLang="en-US" dirty="0"/>
              <a:t>「情報発信・政策展開が不足している」</a:t>
            </a:r>
            <a:endParaRPr kumimoji="1" lang="en-US" altLang="ja-JP" dirty="0"/>
          </a:p>
          <a:p>
            <a:r>
              <a:rPr kumimoji="1" lang="ja-JP" altLang="en-US" dirty="0"/>
              <a:t>「インバウンドを含め観光客の人流が大阪、京都、奈良市までで留まってしまう」</a:t>
            </a:r>
            <a:endParaRPr kumimoji="1" lang="en-US" altLang="ja-JP" dirty="0"/>
          </a:p>
          <a:p>
            <a:r>
              <a:rPr kumimoji="1" lang="ja-JP" altLang="en-US" dirty="0"/>
              <a:t>「近鉄大和八木駅周辺、橿原神宮、古代の都・藤原宮跡、今井町など各観光スポットがあるものの有機的な周遊に繋がっていない点」</a:t>
            </a:r>
            <a:endParaRPr kumimoji="1" lang="en-US" altLang="ja-JP" dirty="0"/>
          </a:p>
          <a:p>
            <a:r>
              <a:rPr kumimoji="1" lang="ja-JP" altLang="en-US" dirty="0"/>
              <a:t>の３つが挙げられます。</a:t>
            </a:r>
            <a:endParaRPr kumimoji="1" lang="en-US" altLang="ja-JP" dirty="0"/>
          </a:p>
        </p:txBody>
      </p:sp>
      <p:sp>
        <p:nvSpPr>
          <p:cNvPr id="4" name="スライド番号プレースホルダー 3"/>
          <p:cNvSpPr>
            <a:spLocks noGrp="1"/>
          </p:cNvSpPr>
          <p:nvPr>
            <p:ph type="sldNum" sz="quarter" idx="10"/>
          </p:nvPr>
        </p:nvSpPr>
        <p:spPr/>
        <p:txBody>
          <a:bodyPr/>
          <a:lstStyle/>
          <a:p>
            <a:fld id="{EFFF9EAB-9778-4770-9117-B0E52174ABE8}" type="slidenum">
              <a:rPr lang="en-US" altLang="ja-JP" smtClean="0"/>
              <a:pPr/>
              <a:t>8</a:t>
            </a:fld>
            <a:endParaRPr lang="en-US" altLang="ja-JP" dirty="0"/>
          </a:p>
        </p:txBody>
      </p:sp>
    </p:spTree>
    <p:extLst>
      <p:ext uri="{BB962C8B-B14F-4D97-AF65-F5344CB8AC3E}">
        <p14:creationId xmlns:p14="http://schemas.microsoft.com/office/powerpoint/2010/main" val="233395084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a:t>⑧</a:t>
            </a:r>
            <a:endParaRPr kumimoji="1" lang="en-US" altLang="ja-JP" dirty="0"/>
          </a:p>
          <a:p>
            <a:r>
              <a:rPr kumimoji="1" lang="ja-JP" altLang="en-US" dirty="0"/>
              <a:t>そこで、橿原市と包括連携協定を結んでいる株式会社カプコンの代表作「ストリートファイター」のキャラクターと橿原市の強みを活かし、資源を融合させたシティセールスにより、</a:t>
            </a:r>
            <a:endParaRPr kumimoji="1" lang="en-US" altLang="ja-JP" dirty="0"/>
          </a:p>
          <a:p>
            <a:r>
              <a:rPr kumimoji="1" lang="ja-JP" altLang="en-US" dirty="0"/>
              <a:t>橿原市独自の賑わいを創出し、様々な分野への経済効果の波及、市民の生活の質の向上を目指す取り組みを進めております。</a:t>
            </a:r>
            <a:endParaRPr kumimoji="1" lang="en-US" altLang="ja-JP" dirty="0"/>
          </a:p>
          <a:p>
            <a:pPr defTabSz="875812">
              <a:defRPr/>
            </a:pPr>
            <a:r>
              <a:rPr kumimoji="1" lang="ja-JP" altLang="en-US" dirty="0"/>
              <a:t>具体的には、</a:t>
            </a:r>
            <a:endParaRPr kumimoji="1" lang="en-US" altLang="ja-JP" dirty="0"/>
          </a:p>
          <a:p>
            <a:pPr defTabSz="875812">
              <a:defRPr/>
            </a:pPr>
            <a:r>
              <a:rPr kumimoji="1" lang="ja-JP" altLang="en-US" dirty="0"/>
              <a:t>フェーズ１として駅前「ストリートファイターストリート」の拠点づくり</a:t>
            </a:r>
            <a:endParaRPr kumimoji="1" lang="en-US" altLang="ja-JP" dirty="0"/>
          </a:p>
          <a:p>
            <a:pPr defTabSz="875812">
              <a:defRPr/>
            </a:pPr>
            <a:r>
              <a:rPr kumimoji="1" lang="ja-JP" altLang="en-US" dirty="0"/>
              <a:t>フェーズ２として</a:t>
            </a:r>
            <a:r>
              <a:rPr lang="ja-JP" altLang="en-US" sz="1100" dirty="0"/>
              <a:t>市民・事業者・企業と連携した「観る」「楽しむ」 「買う」 「食べる」 を通じた繋がりあるまちづくり</a:t>
            </a:r>
            <a:endParaRPr lang="en-US" altLang="ja-JP" sz="1100" dirty="0"/>
          </a:p>
          <a:p>
            <a:pPr defTabSz="875812">
              <a:defRPr/>
            </a:pPr>
            <a:r>
              <a:rPr lang="ja-JP" altLang="en-US" sz="1100" dirty="0"/>
              <a:t>フェーズ３として</a:t>
            </a:r>
            <a:r>
              <a:rPr lang="ja-JP" altLang="en-US" sz="900" dirty="0"/>
              <a:t>市内の</a:t>
            </a:r>
            <a:r>
              <a:rPr lang="ja-JP" altLang="en-US" dirty="0"/>
              <a:t>各所スポットで周遊のためのしかけ</a:t>
            </a:r>
            <a:r>
              <a:rPr lang="ja-JP" altLang="en-US" sz="900" dirty="0"/>
              <a:t>づくり</a:t>
            </a:r>
            <a:endParaRPr lang="en-US" altLang="ja-JP" sz="900" dirty="0"/>
          </a:p>
          <a:p>
            <a:pPr defTabSz="875812">
              <a:defRPr/>
            </a:pPr>
            <a:r>
              <a:rPr lang="ja-JP" altLang="en-US" sz="1100" dirty="0"/>
              <a:t>といった流れで広げていこうと考え、市として取り組みを進めております。</a:t>
            </a:r>
            <a:endParaRPr lang="en-US" altLang="ja-JP" sz="1100" dirty="0"/>
          </a:p>
        </p:txBody>
      </p:sp>
      <p:sp>
        <p:nvSpPr>
          <p:cNvPr id="4" name="スライド番号プレースホルダー 3"/>
          <p:cNvSpPr>
            <a:spLocks noGrp="1"/>
          </p:cNvSpPr>
          <p:nvPr>
            <p:ph type="sldNum" sz="quarter" idx="10"/>
          </p:nvPr>
        </p:nvSpPr>
        <p:spPr/>
        <p:txBody>
          <a:bodyPr/>
          <a:lstStyle/>
          <a:p>
            <a:fld id="{EFFF9EAB-9778-4770-9117-B0E52174ABE8}" type="slidenum">
              <a:rPr lang="en-US" altLang="ja-JP" smtClean="0"/>
              <a:pPr/>
              <a:t>9</a:t>
            </a:fld>
            <a:endParaRPr lang="en-US" altLang="ja-JP" dirty="0"/>
          </a:p>
        </p:txBody>
      </p:sp>
    </p:spTree>
    <p:extLst>
      <p:ext uri="{BB962C8B-B14F-4D97-AF65-F5344CB8AC3E}">
        <p14:creationId xmlns:p14="http://schemas.microsoft.com/office/powerpoint/2010/main" val="86951053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a:t>⑨</a:t>
            </a:r>
            <a:endParaRPr kumimoji="1" lang="en-US" altLang="ja-JP" dirty="0"/>
          </a:p>
          <a:p>
            <a:pPr defTabSz="875812">
              <a:defRPr/>
            </a:pPr>
            <a:r>
              <a:rPr kumimoji="1" lang="ja-JP" altLang="en-US" dirty="0"/>
              <a:t>ストリートファイターを生み出した、株式会社カプコンの創業者である、辻󠄀本憲三会長が橿原市出身です。</a:t>
            </a:r>
          </a:p>
          <a:p>
            <a:r>
              <a:rPr kumimoji="1" lang="ja-JP" altLang="en-US" dirty="0"/>
              <a:t>そのご縁から、</a:t>
            </a:r>
            <a:r>
              <a:rPr kumimoji="1" lang="en-US" altLang="ja-JP" dirty="0"/>
              <a:t>1995</a:t>
            </a:r>
            <a:r>
              <a:rPr kumimoji="1" lang="ja-JP" altLang="en-US" dirty="0"/>
              <a:t>年に藤原京創都</a:t>
            </a:r>
            <a:r>
              <a:rPr kumimoji="1" lang="en-US" altLang="ja-JP" dirty="0"/>
              <a:t>1300</a:t>
            </a:r>
            <a:r>
              <a:rPr kumimoji="1" lang="ja-JP" altLang="en-US" dirty="0"/>
              <a:t>年を記念して橿原市の藤原宮跡で開催されたイベント「ロマントピア藤原京’</a:t>
            </a:r>
            <a:r>
              <a:rPr kumimoji="1" lang="en-US" altLang="ja-JP" dirty="0"/>
              <a:t>95</a:t>
            </a:r>
            <a:r>
              <a:rPr kumimoji="1" lang="ja-JP" altLang="en-US" dirty="0"/>
              <a:t>」において、</a:t>
            </a:r>
            <a:endParaRPr kumimoji="1" lang="en-US" altLang="ja-JP" dirty="0"/>
          </a:p>
          <a:p>
            <a:r>
              <a:rPr kumimoji="1" lang="ja-JP" altLang="en-US" dirty="0"/>
              <a:t>㈱カプコンがパビリオンを出展しました。そこでストリートファイターのキャラが登場するオリジナルアニメ「よみがえる藤原京～時を駆けたファイターたち」が上映されました。</a:t>
            </a:r>
            <a:endParaRPr kumimoji="1" lang="en-US" altLang="ja-JP" dirty="0"/>
          </a:p>
          <a:p>
            <a:r>
              <a:rPr kumimoji="1" lang="ja-JP" altLang="en-US" dirty="0"/>
              <a:t>そういったご縁で</a:t>
            </a:r>
            <a:r>
              <a:rPr kumimoji="1" lang="en-US" altLang="ja-JP" dirty="0"/>
              <a:t>2022</a:t>
            </a:r>
            <a:r>
              <a:rPr kumimoji="1" lang="ja-JP" altLang="en-US" dirty="0"/>
              <a:t>年</a:t>
            </a:r>
            <a:r>
              <a:rPr kumimoji="1" lang="en-US" altLang="ja-JP" dirty="0"/>
              <a:t>8</a:t>
            </a:r>
            <a:r>
              <a:rPr kumimoji="1" lang="ja-JP" altLang="en-US" dirty="0"/>
              <a:t>月</a:t>
            </a:r>
            <a:r>
              <a:rPr kumimoji="1" lang="en-US" altLang="ja-JP" dirty="0"/>
              <a:t>30</a:t>
            </a:r>
            <a:r>
              <a:rPr kumimoji="1" lang="ja-JP" altLang="en-US" dirty="0"/>
              <a:t>日に、橿原市と株式会社カプコンは包括連携協定を締結しました。</a:t>
            </a:r>
          </a:p>
        </p:txBody>
      </p:sp>
      <p:sp>
        <p:nvSpPr>
          <p:cNvPr id="4" name="スライド番号プレースホルダー 3"/>
          <p:cNvSpPr>
            <a:spLocks noGrp="1"/>
          </p:cNvSpPr>
          <p:nvPr>
            <p:ph type="sldNum" sz="quarter" idx="10"/>
          </p:nvPr>
        </p:nvSpPr>
        <p:spPr/>
        <p:txBody>
          <a:bodyPr/>
          <a:lstStyle/>
          <a:p>
            <a:fld id="{EFFF9EAB-9778-4770-9117-B0E52174ABE8}" type="slidenum">
              <a:rPr lang="en-US" altLang="ja-JP" smtClean="0"/>
              <a:pPr/>
              <a:t>10</a:t>
            </a:fld>
            <a:endParaRPr lang="en-US" altLang="ja-JP" dirty="0"/>
          </a:p>
        </p:txBody>
      </p:sp>
    </p:spTree>
    <p:extLst>
      <p:ext uri="{BB962C8B-B14F-4D97-AF65-F5344CB8AC3E}">
        <p14:creationId xmlns:p14="http://schemas.microsoft.com/office/powerpoint/2010/main" val="371002919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a:t>⑩</a:t>
            </a:r>
            <a:endParaRPr kumimoji="1" lang="en-US" altLang="ja-JP" dirty="0"/>
          </a:p>
          <a:p>
            <a:r>
              <a:rPr kumimoji="1" lang="ja-JP" altLang="en-US" dirty="0"/>
              <a:t>そもそもストリートファイターとは、ご存知の方も多いと思いますが、株式会社カプコンの代表作であり、日本だけではなく世界的に人気のある対戦型の格闘ゲームです。</a:t>
            </a:r>
            <a:endParaRPr kumimoji="1" lang="en-US" altLang="ja-JP" dirty="0"/>
          </a:p>
          <a:p>
            <a:r>
              <a:rPr lang="ja-JP" altLang="en-US" sz="1100" dirty="0"/>
              <a:t>令和６年３月末時点で約</a:t>
            </a:r>
            <a:r>
              <a:rPr lang="en-US" altLang="ja-JP" sz="1100" dirty="0"/>
              <a:t>5,400</a:t>
            </a:r>
            <a:r>
              <a:rPr lang="ja-JP" altLang="en-US" sz="1100" dirty="0"/>
              <a:t>万本を販売しており、「</a:t>
            </a:r>
            <a:r>
              <a:rPr lang="en-US" altLang="ja-JP" sz="1100" dirty="0"/>
              <a:t>e-sports</a:t>
            </a:r>
            <a:r>
              <a:rPr lang="ja-JP" altLang="en-US" sz="1100" dirty="0"/>
              <a:t>」の盛り上がりで世界から注目を浴びています。最新作は「ストリートファイター６」となっております。</a:t>
            </a:r>
            <a:endParaRPr kumimoji="1" lang="en-US" altLang="ja-JP" dirty="0"/>
          </a:p>
          <a:p>
            <a:endParaRPr kumimoji="1" lang="en-US" altLang="ja-JP" dirty="0"/>
          </a:p>
        </p:txBody>
      </p:sp>
      <p:sp>
        <p:nvSpPr>
          <p:cNvPr id="4" name="スライド番号プレースホルダー 3"/>
          <p:cNvSpPr>
            <a:spLocks noGrp="1"/>
          </p:cNvSpPr>
          <p:nvPr>
            <p:ph type="sldNum" sz="quarter" idx="10"/>
          </p:nvPr>
        </p:nvSpPr>
        <p:spPr/>
        <p:txBody>
          <a:bodyPr/>
          <a:lstStyle/>
          <a:p>
            <a:fld id="{EFFF9EAB-9778-4770-9117-B0E52174ABE8}" type="slidenum">
              <a:rPr lang="en-US" altLang="ja-JP" smtClean="0"/>
              <a:pPr/>
              <a:t>11</a:t>
            </a:fld>
            <a:endParaRPr lang="en-US" altLang="ja-JP" dirty="0"/>
          </a:p>
        </p:txBody>
      </p:sp>
    </p:spTree>
    <p:extLst>
      <p:ext uri="{BB962C8B-B14F-4D97-AF65-F5344CB8AC3E}">
        <p14:creationId xmlns:p14="http://schemas.microsoft.com/office/powerpoint/2010/main" val="87843552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pPr defTabSz="875812">
              <a:defRPr/>
            </a:pPr>
            <a:r>
              <a:rPr kumimoji="1" lang="ja-JP" altLang="en-US" dirty="0"/>
              <a:t>⑪</a:t>
            </a:r>
            <a:endParaRPr kumimoji="1" lang="en-US" altLang="ja-JP" dirty="0"/>
          </a:p>
          <a:p>
            <a:pPr defTabSz="875812">
              <a:defRPr/>
            </a:pPr>
            <a:r>
              <a:rPr kumimoji="1" lang="ja-JP" altLang="en-US" dirty="0"/>
              <a:t>これからの取組としては、</a:t>
            </a:r>
            <a:endParaRPr kumimoji="1" lang="en-US" altLang="ja-JP" dirty="0"/>
          </a:p>
          <a:p>
            <a:pPr defTabSz="875812">
              <a:defRPr/>
            </a:pPr>
            <a:r>
              <a:rPr kumimoji="1" lang="ja-JP" altLang="en-US" dirty="0"/>
              <a:t>「市内の各所スポットで</a:t>
            </a:r>
            <a:r>
              <a:rPr lang="ja-JP" altLang="en-US" sz="1100" dirty="0">
                <a:solidFill>
                  <a:srgbClr val="FF0000"/>
                </a:solidFill>
              </a:rPr>
              <a:t>周遊のためのしかけづくり」</a:t>
            </a:r>
            <a:endParaRPr lang="en-US" altLang="ja-JP" sz="1100" dirty="0">
              <a:solidFill>
                <a:srgbClr val="FF0000"/>
              </a:solidFill>
            </a:endParaRPr>
          </a:p>
          <a:p>
            <a:pPr defTabSz="875812">
              <a:defRPr/>
            </a:pPr>
            <a:r>
              <a:rPr lang="ja-JP" altLang="en-US" sz="1100" dirty="0">
                <a:solidFill>
                  <a:srgbClr val="FF0000"/>
                </a:solidFill>
              </a:rPr>
              <a:t>「観る」「楽しむ」 「買う」 「食べる」 を通じたまちづくり」を行っております。</a:t>
            </a:r>
            <a:endParaRPr lang="en-US" altLang="ja-JP" sz="1100" dirty="0">
              <a:solidFill>
                <a:srgbClr val="FF0000"/>
              </a:solidFill>
            </a:endParaRPr>
          </a:p>
          <a:p>
            <a:pPr defTabSz="875812">
              <a:defRPr/>
            </a:pPr>
            <a:r>
              <a:rPr lang="ja-JP" altLang="en-US" sz="1100" dirty="0">
                <a:solidFill>
                  <a:srgbClr val="FF0000"/>
                </a:solidFill>
              </a:rPr>
              <a:t>これまで様々な取組を行ってきましたが、今年度の具体的な取組としては、</a:t>
            </a:r>
            <a:r>
              <a:rPr lang="en-US" altLang="ja-JP" sz="1100" dirty="0">
                <a:solidFill>
                  <a:srgbClr val="FF0000"/>
                </a:solidFill>
              </a:rPr>
              <a:t>3</a:t>
            </a:r>
            <a:r>
              <a:rPr lang="ja-JP" altLang="en-US" sz="1100" dirty="0">
                <a:solidFill>
                  <a:srgbClr val="FF0000"/>
                </a:solidFill>
              </a:rPr>
              <a:t>体目の銅像を制作・設置、マンホールカードの作成を予定しております。</a:t>
            </a:r>
            <a:endParaRPr lang="en-US" altLang="ja-JP" sz="1100" dirty="0">
              <a:solidFill>
                <a:srgbClr val="FF0000"/>
              </a:solidFill>
            </a:endParaRPr>
          </a:p>
          <a:p>
            <a:pPr defTabSz="875812">
              <a:defRPr/>
            </a:pPr>
            <a:r>
              <a:rPr lang="ja-JP" altLang="en-US" sz="1100" dirty="0">
                <a:solidFill>
                  <a:srgbClr val="FF0000"/>
                </a:solidFill>
              </a:rPr>
              <a:t>また、ワークショップを通じて、機運醸成や今後のまちづくりの計画を策定、</a:t>
            </a:r>
            <a:r>
              <a:rPr lang="ja-JP" altLang="en-US" sz="1100" dirty="0"/>
              <a:t>持続可能なまちづくり体制の構築を目指したい</a:t>
            </a:r>
            <a:r>
              <a:rPr lang="ja-JP" altLang="en-US" sz="1100" dirty="0">
                <a:solidFill>
                  <a:srgbClr val="FF0000"/>
                </a:solidFill>
              </a:rPr>
              <a:t>と思っております。</a:t>
            </a:r>
            <a:endParaRPr lang="en-US" altLang="ja-JP" sz="1100" dirty="0">
              <a:solidFill>
                <a:srgbClr val="FF0000"/>
              </a:solidFill>
            </a:endParaRPr>
          </a:p>
          <a:p>
            <a:endParaRPr kumimoji="1" lang="ja-JP" altLang="en-US" dirty="0"/>
          </a:p>
        </p:txBody>
      </p:sp>
      <p:sp>
        <p:nvSpPr>
          <p:cNvPr id="4" name="スライド番号プレースホルダー 3"/>
          <p:cNvSpPr>
            <a:spLocks noGrp="1"/>
          </p:cNvSpPr>
          <p:nvPr>
            <p:ph type="sldNum" sz="quarter" idx="10"/>
          </p:nvPr>
        </p:nvSpPr>
        <p:spPr/>
        <p:txBody>
          <a:bodyPr/>
          <a:lstStyle/>
          <a:p>
            <a:fld id="{EFFF9EAB-9778-4770-9117-B0E52174ABE8}" type="slidenum">
              <a:rPr lang="en-US" altLang="ja-JP" smtClean="0"/>
              <a:pPr/>
              <a:t>12</a:t>
            </a:fld>
            <a:endParaRPr lang="en-US" altLang="ja-JP" dirty="0"/>
          </a:p>
        </p:txBody>
      </p:sp>
    </p:spTree>
    <p:extLst>
      <p:ext uri="{BB962C8B-B14F-4D97-AF65-F5344CB8AC3E}">
        <p14:creationId xmlns:p14="http://schemas.microsoft.com/office/powerpoint/2010/main" val="66107483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a:t>⑫</a:t>
            </a:r>
            <a:endParaRPr kumimoji="1" lang="en-US" altLang="ja-JP" dirty="0"/>
          </a:p>
          <a:p>
            <a:r>
              <a:rPr kumimoji="1" lang="ja-JP" altLang="en-US" dirty="0"/>
              <a:t>これまでの「ストリートファイター」関連の取組として具体的に説明します。</a:t>
            </a:r>
            <a:endParaRPr kumimoji="1" lang="en-US" altLang="ja-JP" dirty="0"/>
          </a:p>
          <a:p>
            <a:r>
              <a:rPr kumimoji="1" lang="en-US" altLang="ja-JP" dirty="0"/>
              <a:t>694</a:t>
            </a:r>
            <a:r>
              <a:rPr kumimoji="1" lang="ja-JP" altLang="en-US" dirty="0"/>
              <a:t>年に藤原京が創都、</a:t>
            </a:r>
            <a:r>
              <a:rPr kumimoji="1" lang="en-US" altLang="ja-JP" dirty="0"/>
              <a:t>1956</a:t>
            </a:r>
            <a:r>
              <a:rPr kumimoji="1" lang="ja-JP" altLang="en-US" dirty="0"/>
              <a:t>年に橿原市が発足、</a:t>
            </a:r>
            <a:r>
              <a:rPr kumimoji="1" lang="en-US" altLang="ja-JP" dirty="0"/>
              <a:t>1995</a:t>
            </a:r>
            <a:r>
              <a:rPr kumimoji="1" lang="ja-JP" altLang="en-US" dirty="0"/>
              <a:t>年に先ほどお伝えしましたロマントピア藤原京が開催されました。</a:t>
            </a:r>
            <a:endParaRPr kumimoji="1" lang="en-US" altLang="ja-JP" dirty="0"/>
          </a:p>
          <a:p>
            <a:r>
              <a:rPr kumimoji="1" lang="ja-JP" altLang="en-US" dirty="0"/>
              <a:t>そして</a:t>
            </a:r>
            <a:r>
              <a:rPr kumimoji="1" lang="en-US" altLang="ja-JP" dirty="0"/>
              <a:t>2022</a:t>
            </a:r>
            <a:r>
              <a:rPr kumimoji="1" lang="ja-JP" altLang="en-US" dirty="0"/>
              <a:t>年</a:t>
            </a:r>
            <a:r>
              <a:rPr kumimoji="1" lang="en-US" altLang="ja-JP" dirty="0"/>
              <a:t>8</a:t>
            </a:r>
            <a:r>
              <a:rPr kumimoji="1" lang="ja-JP" altLang="en-US" dirty="0"/>
              <a:t>月</a:t>
            </a:r>
            <a:r>
              <a:rPr kumimoji="1" lang="en-US" altLang="ja-JP" dirty="0"/>
              <a:t>30</a:t>
            </a:r>
            <a:r>
              <a:rPr kumimoji="1" lang="ja-JP" altLang="en-US" dirty="0"/>
              <a:t>日に包括連携協定を結びました。そこからご覧のように、（コラボポスター、給食アンバサダー、中学生卒業記念スポーツタオル、</a:t>
            </a:r>
            <a:endParaRPr kumimoji="1" lang="en-US" altLang="ja-JP" dirty="0"/>
          </a:p>
          <a:p>
            <a:r>
              <a:rPr kumimoji="1" lang="ja-JP" altLang="en-US" dirty="0"/>
              <a:t>大和八木駅北側広場の壁画制作、コラボフラッグ制作、オリジナルナンバープレート制作、リュウ・チュンリーの銅像制作、マンホール制作等）様々な取組みを実施してまいりました。</a:t>
            </a:r>
            <a:endParaRPr kumimoji="1" lang="en-US" altLang="ja-JP" dirty="0"/>
          </a:p>
          <a:p>
            <a:endParaRPr kumimoji="1" lang="ja-JP" altLang="en-US" dirty="0"/>
          </a:p>
        </p:txBody>
      </p:sp>
      <p:sp>
        <p:nvSpPr>
          <p:cNvPr id="4" name="スライド番号プレースホルダー 3"/>
          <p:cNvSpPr>
            <a:spLocks noGrp="1"/>
          </p:cNvSpPr>
          <p:nvPr>
            <p:ph type="sldNum" sz="quarter" idx="10"/>
          </p:nvPr>
        </p:nvSpPr>
        <p:spPr/>
        <p:txBody>
          <a:bodyPr/>
          <a:lstStyle/>
          <a:p>
            <a:fld id="{EFFF9EAB-9778-4770-9117-B0E52174ABE8}" type="slidenum">
              <a:rPr lang="en-US" altLang="ja-JP" smtClean="0"/>
              <a:pPr/>
              <a:t>13</a:t>
            </a:fld>
            <a:endParaRPr lang="en-US" altLang="ja-JP" dirty="0"/>
          </a:p>
        </p:txBody>
      </p:sp>
    </p:spTree>
    <p:extLst>
      <p:ext uri="{BB962C8B-B14F-4D97-AF65-F5344CB8AC3E}">
        <p14:creationId xmlns:p14="http://schemas.microsoft.com/office/powerpoint/2010/main" val="256264160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ja-JP" altLang="en-US" sz="1200" dirty="0">
                <a:solidFill>
                  <a:srgbClr val="FF0000"/>
                </a:solidFill>
              </a:rPr>
              <a:t>⑬</a:t>
            </a:r>
            <a:endParaRPr lang="en-US" altLang="ja-JP" sz="1200" dirty="0">
              <a:solidFill>
                <a:srgbClr val="FF0000"/>
              </a:solidFill>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ja-JP" altLang="en-US" sz="1200" dirty="0">
                <a:solidFill>
                  <a:srgbClr val="FF0000"/>
                </a:solidFill>
              </a:rPr>
              <a:t>また、このプロジェクトの特徴的なベネフィットとして、「ストリートファイター」のキャラを入れた感謝状をお渡しする予定です。</a:t>
            </a:r>
            <a:endParaRPr lang="en-US" altLang="ja-JP" sz="1200" dirty="0">
              <a:solidFill>
                <a:srgbClr val="FF0000"/>
              </a:solidFill>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ja-JP" altLang="en-US" sz="1200" dirty="0">
                <a:solidFill>
                  <a:srgbClr val="FF0000"/>
                </a:solidFill>
              </a:rPr>
              <a:t>企業の皆様におかれましては、橿原市のこういった地方創生の取り組みに対して、寄附を通じてぜひご支援をお願いしたいと思っております。</a:t>
            </a:r>
            <a:endParaRPr lang="en-US" altLang="ja-JP" sz="1200" dirty="0">
              <a:solidFill>
                <a:srgbClr val="FF0000"/>
              </a:solidFill>
            </a:endParaRPr>
          </a:p>
          <a:p>
            <a:endParaRPr kumimoji="1" lang="ja-JP" altLang="en-US" dirty="0"/>
          </a:p>
        </p:txBody>
      </p:sp>
      <p:sp>
        <p:nvSpPr>
          <p:cNvPr id="4" name="スライド番号プレースホルダー 3"/>
          <p:cNvSpPr>
            <a:spLocks noGrp="1"/>
          </p:cNvSpPr>
          <p:nvPr>
            <p:ph type="sldNum" sz="quarter" idx="10"/>
          </p:nvPr>
        </p:nvSpPr>
        <p:spPr/>
        <p:txBody>
          <a:bodyPr/>
          <a:lstStyle/>
          <a:p>
            <a:fld id="{F68E0022-D1E1-4000-9571-6A45423B6D0B}" type="slidenum">
              <a:rPr kumimoji="1" lang="ja-JP" altLang="en-US" smtClean="0"/>
              <a:t>14</a:t>
            </a:fld>
            <a:endParaRPr kumimoji="1" lang="ja-JP" altLang="en-US" dirty="0"/>
          </a:p>
        </p:txBody>
      </p:sp>
    </p:spTree>
    <p:extLst>
      <p:ext uri="{BB962C8B-B14F-4D97-AF65-F5344CB8AC3E}">
        <p14:creationId xmlns:p14="http://schemas.microsoft.com/office/powerpoint/2010/main" val="183298838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pPr defTabSz="875812">
              <a:defRPr/>
            </a:pPr>
            <a:r>
              <a:rPr lang="ja-JP" altLang="en-US" sz="1100" dirty="0"/>
              <a:t>⑬</a:t>
            </a:r>
            <a:endParaRPr lang="en-US" altLang="ja-JP" sz="1100" dirty="0"/>
          </a:p>
          <a:p>
            <a:pPr defTabSz="875812">
              <a:defRPr/>
            </a:pPr>
            <a:r>
              <a:rPr lang="ja-JP" altLang="en-US" sz="1100" dirty="0">
                <a:solidFill>
                  <a:srgbClr val="FF0000"/>
                </a:solidFill>
              </a:rPr>
              <a:t>以上がプロジェクトの説明となります。</a:t>
            </a:r>
            <a:endParaRPr lang="en-US" altLang="ja-JP" sz="1100" dirty="0">
              <a:solidFill>
                <a:srgbClr val="FF0000"/>
              </a:solidFill>
            </a:endParaRPr>
          </a:p>
          <a:p>
            <a:pPr defTabSz="875812">
              <a:defRPr/>
            </a:pPr>
            <a:r>
              <a:rPr lang="ja-JP" altLang="en-US" sz="1100" dirty="0"/>
              <a:t>寄附</a:t>
            </a:r>
            <a:r>
              <a:rPr lang="ja-JP" altLang="ja-JP" sz="1100" dirty="0"/>
              <a:t>を社内提案にかける前段階でも構いませんのでお気軽にご質問ください。</a:t>
            </a:r>
            <a:endParaRPr lang="en-US" altLang="ja-JP" sz="1100" u="sng" dirty="0"/>
          </a:p>
          <a:p>
            <a:pPr defTabSz="875812">
              <a:defRPr/>
            </a:pPr>
            <a:r>
              <a:rPr lang="ja-JP" altLang="ja-JP" sz="1100" dirty="0"/>
              <a:t>また、画面上の</a:t>
            </a:r>
            <a:r>
              <a:rPr lang="en-US" altLang="ja-JP" sz="1100" dirty="0"/>
              <a:t>QR</a:t>
            </a:r>
            <a:r>
              <a:rPr lang="ja-JP" altLang="ja-JP" sz="1100" dirty="0"/>
              <a:t>コードに詳細を載せておりますので是非アクセスをお願いいたします。</a:t>
            </a:r>
            <a:endParaRPr lang="en-US" altLang="ja-JP" sz="1100" dirty="0"/>
          </a:p>
          <a:p>
            <a:pPr defTabSz="875812">
              <a:defRPr/>
            </a:pPr>
            <a:r>
              <a:rPr lang="ja-JP" altLang="ja-JP" sz="1100" dirty="0"/>
              <a:t>プロジェクトに関するお問合せやご連絡は企画政策課で受け付けております</a:t>
            </a:r>
            <a:r>
              <a:rPr lang="ja-JP" altLang="en-US" sz="1100" dirty="0"/>
              <a:t>ので</a:t>
            </a:r>
            <a:r>
              <a:rPr lang="ja-JP" altLang="ja-JP" sz="1100" dirty="0"/>
              <a:t>ご連絡お待ちしております。</a:t>
            </a:r>
            <a:endParaRPr lang="en-US" altLang="ja-JP" sz="1100" dirty="0"/>
          </a:p>
          <a:p>
            <a:pPr defTabSz="875812">
              <a:defRPr/>
            </a:pPr>
            <a:r>
              <a:rPr lang="ja-JP" altLang="ja-JP" sz="1100" dirty="0"/>
              <a:t>以上</a:t>
            </a:r>
            <a:r>
              <a:rPr lang="ja-JP" altLang="en-US" sz="1100" dirty="0"/>
              <a:t>で橿原市の</a:t>
            </a:r>
            <a:r>
              <a:rPr lang="ja-JP" altLang="ja-JP" sz="1100" dirty="0"/>
              <a:t>説明</a:t>
            </a:r>
            <a:r>
              <a:rPr lang="ja-JP" altLang="en-US" sz="1100" dirty="0"/>
              <a:t>は終わり</a:t>
            </a:r>
            <a:r>
              <a:rPr lang="ja-JP" altLang="ja-JP" sz="1100" dirty="0"/>
              <a:t>ます。ご寄付の検討</a:t>
            </a:r>
            <a:r>
              <a:rPr lang="ja-JP" altLang="en-US" sz="1100" dirty="0"/>
              <a:t>をよ</a:t>
            </a:r>
            <a:r>
              <a:rPr lang="ja-JP" altLang="ja-JP" sz="1100" dirty="0"/>
              <a:t>ろしくおねがいします。（よろしくおねがいします。）</a:t>
            </a:r>
          </a:p>
          <a:p>
            <a:endParaRPr kumimoji="1" lang="ja-JP" altLang="en-US" dirty="0"/>
          </a:p>
        </p:txBody>
      </p:sp>
      <p:sp>
        <p:nvSpPr>
          <p:cNvPr id="4" name="スライド番号プレースホルダー 3"/>
          <p:cNvSpPr>
            <a:spLocks noGrp="1"/>
          </p:cNvSpPr>
          <p:nvPr>
            <p:ph type="sldNum" sz="quarter" idx="10"/>
          </p:nvPr>
        </p:nvSpPr>
        <p:spPr/>
        <p:txBody>
          <a:bodyPr/>
          <a:lstStyle/>
          <a:p>
            <a:fld id="{EFFF9EAB-9778-4770-9117-B0E52174ABE8}" type="slidenum">
              <a:rPr lang="en-US" altLang="ja-JP" smtClean="0"/>
              <a:pPr/>
              <a:t>15</a:t>
            </a:fld>
            <a:endParaRPr lang="en-US" altLang="ja-JP" dirty="0"/>
          </a:p>
        </p:txBody>
      </p:sp>
    </p:spTree>
    <p:extLst>
      <p:ext uri="{BB962C8B-B14F-4D97-AF65-F5344CB8AC3E}">
        <p14:creationId xmlns:p14="http://schemas.microsoft.com/office/powerpoint/2010/main" val="271150882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ja-JP" altLang="en-US"/>
              <a:t>マスター タイトルの書式設定</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ja-JP" altLang="en-US"/>
              <a:t>マスター サブタイトルの書式設定</a:t>
            </a:r>
            <a:endParaRPr lang="en-US" dirty="0"/>
          </a:p>
        </p:txBody>
      </p:sp>
      <p:sp>
        <p:nvSpPr>
          <p:cNvPr id="4" name="Date Placeholder 3"/>
          <p:cNvSpPr>
            <a:spLocks noGrp="1"/>
          </p:cNvSpPr>
          <p:nvPr>
            <p:ph type="dt" sz="half" idx="10"/>
          </p:nvPr>
        </p:nvSpPr>
        <p:spPr/>
        <p:txBody>
          <a:bodyPr/>
          <a:lstStyle/>
          <a:p>
            <a:fld id="{4F28302A-A94A-49AD-B85D-AC37A31B4267}" type="datetime1">
              <a:rPr kumimoji="1" lang="ja-JP" altLang="en-US" smtClean="0"/>
              <a:t>2024/11/19</a:t>
            </a:fld>
            <a:endParaRPr kumimoji="1" lang="ja-JP" altLang="en-US" dirty="0"/>
          </a:p>
        </p:txBody>
      </p:sp>
      <p:sp>
        <p:nvSpPr>
          <p:cNvPr id="5" name="Footer Placeholder 4"/>
          <p:cNvSpPr>
            <a:spLocks noGrp="1"/>
          </p:cNvSpPr>
          <p:nvPr>
            <p:ph type="ftr" sz="quarter" idx="11"/>
          </p:nvPr>
        </p:nvSpPr>
        <p:spPr/>
        <p:txBody>
          <a:bodyPr/>
          <a:lstStyle/>
          <a:p>
            <a:endParaRPr kumimoji="1" lang="ja-JP" altLang="en-US" dirty="0"/>
          </a:p>
        </p:txBody>
      </p:sp>
      <p:sp>
        <p:nvSpPr>
          <p:cNvPr id="6" name="Slide Number Placeholder 5"/>
          <p:cNvSpPr>
            <a:spLocks noGrp="1"/>
          </p:cNvSpPr>
          <p:nvPr>
            <p:ph type="sldNum" sz="quarter" idx="12"/>
          </p:nvPr>
        </p:nvSpPr>
        <p:spPr/>
        <p:txBody>
          <a:bodyPr/>
          <a:lstStyle/>
          <a:p>
            <a:fld id="{7FAC21B2-DBEB-4F7E-AA6E-EA1B626E7ADC}" type="slidenum">
              <a:rPr kumimoji="1" lang="ja-JP" altLang="en-US" smtClean="0"/>
              <a:t>‹#›</a:t>
            </a:fld>
            <a:endParaRPr kumimoji="1" lang="ja-JP" altLang="en-US" dirty="0"/>
          </a:p>
        </p:txBody>
      </p:sp>
    </p:spTree>
    <p:extLst>
      <p:ext uri="{BB962C8B-B14F-4D97-AF65-F5344CB8AC3E}">
        <p14:creationId xmlns:p14="http://schemas.microsoft.com/office/powerpoint/2010/main" val="153280214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Content Placeholder 2"/>
          <p:cNvSpPr>
            <a:spLocks noGrp="1"/>
          </p:cNvSpPr>
          <p:nvPr>
            <p:ph idx="1"/>
          </p:nvPr>
        </p:nvSpPr>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5538E35D-598E-400C-A4AA-EE84BD2D9CC9}" type="datetime1">
              <a:rPr kumimoji="1" lang="ja-JP" altLang="en-US" smtClean="0"/>
              <a:t>2024/11/19</a:t>
            </a:fld>
            <a:endParaRPr kumimoji="1" lang="ja-JP" altLang="en-US" dirty="0"/>
          </a:p>
        </p:txBody>
      </p:sp>
      <p:sp>
        <p:nvSpPr>
          <p:cNvPr id="5" name="Footer Placeholder 4"/>
          <p:cNvSpPr>
            <a:spLocks noGrp="1"/>
          </p:cNvSpPr>
          <p:nvPr>
            <p:ph type="ftr" sz="quarter" idx="11"/>
          </p:nvPr>
        </p:nvSpPr>
        <p:spPr/>
        <p:txBody>
          <a:bodyPr/>
          <a:lstStyle/>
          <a:p>
            <a:endParaRPr kumimoji="1" lang="ja-JP" altLang="en-US" dirty="0"/>
          </a:p>
        </p:txBody>
      </p:sp>
      <p:sp>
        <p:nvSpPr>
          <p:cNvPr id="6" name="Slide Number Placeholder 5"/>
          <p:cNvSpPr>
            <a:spLocks noGrp="1"/>
          </p:cNvSpPr>
          <p:nvPr>
            <p:ph type="sldNum" sz="quarter" idx="12"/>
          </p:nvPr>
        </p:nvSpPr>
        <p:spPr/>
        <p:txBody>
          <a:bodyPr/>
          <a:lstStyle/>
          <a:p>
            <a:fld id="{7FAC21B2-DBEB-4F7E-AA6E-EA1B626E7ADC}" type="slidenum">
              <a:rPr kumimoji="1" lang="ja-JP" altLang="en-US" smtClean="0"/>
              <a:t>‹#›</a:t>
            </a:fld>
            <a:endParaRPr kumimoji="1" lang="ja-JP" altLang="en-US" dirty="0"/>
          </a:p>
        </p:txBody>
      </p:sp>
    </p:spTree>
    <p:extLst>
      <p:ext uri="{BB962C8B-B14F-4D97-AF65-F5344CB8AC3E}">
        <p14:creationId xmlns:p14="http://schemas.microsoft.com/office/powerpoint/2010/main" val="11163834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ja-JP" altLang="en-US"/>
              <a:t>マスター タイトルの書式設定</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ja-JP" altLang="en-US"/>
              <a:t>マスター テキストの書式設定</a:t>
            </a:r>
          </a:p>
        </p:txBody>
      </p:sp>
      <p:sp>
        <p:nvSpPr>
          <p:cNvPr id="4" name="Date Placeholder 3"/>
          <p:cNvSpPr>
            <a:spLocks noGrp="1"/>
          </p:cNvSpPr>
          <p:nvPr>
            <p:ph type="dt" sz="half" idx="10"/>
          </p:nvPr>
        </p:nvSpPr>
        <p:spPr/>
        <p:txBody>
          <a:bodyPr/>
          <a:lstStyle/>
          <a:p>
            <a:fld id="{CE43051C-EC5B-42B4-A4C5-3199072C1AAE}" type="datetime1">
              <a:rPr kumimoji="1" lang="ja-JP" altLang="en-US" smtClean="0"/>
              <a:t>2024/11/19</a:t>
            </a:fld>
            <a:endParaRPr kumimoji="1" lang="ja-JP" altLang="en-US" dirty="0"/>
          </a:p>
        </p:txBody>
      </p:sp>
      <p:sp>
        <p:nvSpPr>
          <p:cNvPr id="5" name="Footer Placeholder 4"/>
          <p:cNvSpPr>
            <a:spLocks noGrp="1"/>
          </p:cNvSpPr>
          <p:nvPr>
            <p:ph type="ftr" sz="quarter" idx="11"/>
          </p:nvPr>
        </p:nvSpPr>
        <p:spPr/>
        <p:txBody>
          <a:bodyPr/>
          <a:lstStyle/>
          <a:p>
            <a:endParaRPr kumimoji="1" lang="ja-JP" altLang="en-US" dirty="0"/>
          </a:p>
        </p:txBody>
      </p:sp>
      <p:sp>
        <p:nvSpPr>
          <p:cNvPr id="6" name="Slide Number Placeholder 5"/>
          <p:cNvSpPr>
            <a:spLocks noGrp="1"/>
          </p:cNvSpPr>
          <p:nvPr>
            <p:ph type="sldNum" sz="quarter" idx="12"/>
          </p:nvPr>
        </p:nvSpPr>
        <p:spPr/>
        <p:txBody>
          <a:bodyPr/>
          <a:lstStyle/>
          <a:p>
            <a:fld id="{7FAC21B2-DBEB-4F7E-AA6E-EA1B626E7ADC}" type="slidenum">
              <a:rPr kumimoji="1" lang="ja-JP" altLang="en-US" smtClean="0"/>
              <a:t>‹#›</a:t>
            </a:fld>
            <a:endParaRPr kumimoji="1" lang="ja-JP" altLang="en-US" dirty="0"/>
          </a:p>
        </p:txBody>
      </p:sp>
    </p:spTree>
    <p:extLst>
      <p:ext uri="{BB962C8B-B14F-4D97-AF65-F5344CB8AC3E}">
        <p14:creationId xmlns:p14="http://schemas.microsoft.com/office/powerpoint/2010/main" val="373241354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Date Placeholder 4"/>
          <p:cNvSpPr>
            <a:spLocks noGrp="1"/>
          </p:cNvSpPr>
          <p:nvPr>
            <p:ph type="dt" sz="half" idx="10"/>
          </p:nvPr>
        </p:nvSpPr>
        <p:spPr/>
        <p:txBody>
          <a:bodyPr/>
          <a:lstStyle/>
          <a:p>
            <a:fld id="{1098A68F-FAED-472D-965A-1B025FB5F670}" type="datetime1">
              <a:rPr kumimoji="1" lang="ja-JP" altLang="en-US" smtClean="0"/>
              <a:t>2024/11/19</a:t>
            </a:fld>
            <a:endParaRPr kumimoji="1" lang="ja-JP" altLang="en-US" dirty="0"/>
          </a:p>
        </p:txBody>
      </p:sp>
      <p:sp>
        <p:nvSpPr>
          <p:cNvPr id="6" name="Footer Placeholder 5"/>
          <p:cNvSpPr>
            <a:spLocks noGrp="1"/>
          </p:cNvSpPr>
          <p:nvPr>
            <p:ph type="ftr" sz="quarter" idx="11"/>
          </p:nvPr>
        </p:nvSpPr>
        <p:spPr/>
        <p:txBody>
          <a:bodyPr/>
          <a:lstStyle/>
          <a:p>
            <a:endParaRPr kumimoji="1" lang="ja-JP" altLang="en-US" dirty="0"/>
          </a:p>
        </p:txBody>
      </p:sp>
      <p:sp>
        <p:nvSpPr>
          <p:cNvPr id="7" name="Slide Number Placeholder 6"/>
          <p:cNvSpPr>
            <a:spLocks noGrp="1"/>
          </p:cNvSpPr>
          <p:nvPr>
            <p:ph type="sldNum" sz="quarter" idx="12"/>
          </p:nvPr>
        </p:nvSpPr>
        <p:spPr/>
        <p:txBody>
          <a:bodyPr/>
          <a:lstStyle/>
          <a:p>
            <a:fld id="{7FAC21B2-DBEB-4F7E-AA6E-EA1B626E7ADC}" type="slidenum">
              <a:rPr kumimoji="1" lang="ja-JP" altLang="en-US" smtClean="0"/>
              <a:t>‹#›</a:t>
            </a:fld>
            <a:endParaRPr kumimoji="1" lang="ja-JP" altLang="en-US" dirty="0"/>
          </a:p>
        </p:txBody>
      </p:sp>
    </p:spTree>
    <p:extLst>
      <p:ext uri="{BB962C8B-B14F-4D97-AF65-F5344CB8AC3E}">
        <p14:creationId xmlns:p14="http://schemas.microsoft.com/office/powerpoint/2010/main" val="32777138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ja-JP" altLang="en-US"/>
              <a:t>マスター タイトルの書式設定</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マスター テキストの書式設定</a:t>
            </a:r>
          </a:p>
        </p:txBody>
      </p:sp>
      <p:sp>
        <p:nvSpPr>
          <p:cNvPr id="4" name="Content Placeholder 3"/>
          <p:cNvSpPr>
            <a:spLocks noGrp="1"/>
          </p:cNvSpPr>
          <p:nvPr>
            <p:ph sz="half" idx="2"/>
          </p:nvPr>
        </p:nvSpPr>
        <p:spPr>
          <a:xfrm>
            <a:off x="629842" y="2505075"/>
            <a:ext cx="3868340" cy="368458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マスター テキストの書式設定</a:t>
            </a:r>
          </a:p>
        </p:txBody>
      </p:sp>
      <p:sp>
        <p:nvSpPr>
          <p:cNvPr id="6" name="Content Placeholder 5"/>
          <p:cNvSpPr>
            <a:spLocks noGrp="1"/>
          </p:cNvSpPr>
          <p:nvPr>
            <p:ph sz="quarter" idx="4"/>
          </p:nvPr>
        </p:nvSpPr>
        <p:spPr>
          <a:xfrm>
            <a:off x="4629150" y="2505075"/>
            <a:ext cx="3887391" cy="368458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7" name="Date Placeholder 6"/>
          <p:cNvSpPr>
            <a:spLocks noGrp="1"/>
          </p:cNvSpPr>
          <p:nvPr>
            <p:ph type="dt" sz="half" idx="10"/>
          </p:nvPr>
        </p:nvSpPr>
        <p:spPr/>
        <p:txBody>
          <a:bodyPr/>
          <a:lstStyle/>
          <a:p>
            <a:fld id="{C9413041-C2FE-486D-A89D-9AB92A8F3031}" type="datetime1">
              <a:rPr kumimoji="1" lang="ja-JP" altLang="en-US" smtClean="0"/>
              <a:t>2024/11/19</a:t>
            </a:fld>
            <a:endParaRPr kumimoji="1" lang="ja-JP" altLang="en-US" dirty="0"/>
          </a:p>
        </p:txBody>
      </p:sp>
      <p:sp>
        <p:nvSpPr>
          <p:cNvPr id="8" name="Footer Placeholder 7"/>
          <p:cNvSpPr>
            <a:spLocks noGrp="1"/>
          </p:cNvSpPr>
          <p:nvPr>
            <p:ph type="ftr" sz="quarter" idx="11"/>
          </p:nvPr>
        </p:nvSpPr>
        <p:spPr/>
        <p:txBody>
          <a:bodyPr/>
          <a:lstStyle/>
          <a:p>
            <a:endParaRPr kumimoji="1" lang="ja-JP" altLang="en-US" dirty="0"/>
          </a:p>
        </p:txBody>
      </p:sp>
      <p:sp>
        <p:nvSpPr>
          <p:cNvPr id="9" name="Slide Number Placeholder 8"/>
          <p:cNvSpPr>
            <a:spLocks noGrp="1"/>
          </p:cNvSpPr>
          <p:nvPr>
            <p:ph type="sldNum" sz="quarter" idx="12"/>
          </p:nvPr>
        </p:nvSpPr>
        <p:spPr/>
        <p:txBody>
          <a:bodyPr/>
          <a:lstStyle/>
          <a:p>
            <a:fld id="{7FAC21B2-DBEB-4F7E-AA6E-EA1B626E7ADC}" type="slidenum">
              <a:rPr kumimoji="1" lang="ja-JP" altLang="en-US" smtClean="0"/>
              <a:t>‹#›</a:t>
            </a:fld>
            <a:endParaRPr kumimoji="1" lang="ja-JP" altLang="en-US" dirty="0"/>
          </a:p>
        </p:txBody>
      </p:sp>
    </p:spTree>
    <p:extLst>
      <p:ext uri="{BB962C8B-B14F-4D97-AF65-F5344CB8AC3E}">
        <p14:creationId xmlns:p14="http://schemas.microsoft.com/office/powerpoint/2010/main" val="249549058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Date Placeholder 2"/>
          <p:cNvSpPr>
            <a:spLocks noGrp="1"/>
          </p:cNvSpPr>
          <p:nvPr>
            <p:ph type="dt" sz="half" idx="10"/>
          </p:nvPr>
        </p:nvSpPr>
        <p:spPr/>
        <p:txBody>
          <a:bodyPr/>
          <a:lstStyle/>
          <a:p>
            <a:fld id="{311A1EC5-422B-4AD8-82ED-565AD236AA3A}" type="datetime1">
              <a:rPr kumimoji="1" lang="ja-JP" altLang="en-US" smtClean="0"/>
              <a:t>2024/11/19</a:t>
            </a:fld>
            <a:endParaRPr kumimoji="1" lang="ja-JP" altLang="en-US" dirty="0"/>
          </a:p>
        </p:txBody>
      </p:sp>
      <p:sp>
        <p:nvSpPr>
          <p:cNvPr id="4" name="Footer Placeholder 3"/>
          <p:cNvSpPr>
            <a:spLocks noGrp="1"/>
          </p:cNvSpPr>
          <p:nvPr>
            <p:ph type="ftr" sz="quarter" idx="11"/>
          </p:nvPr>
        </p:nvSpPr>
        <p:spPr/>
        <p:txBody>
          <a:bodyPr/>
          <a:lstStyle/>
          <a:p>
            <a:endParaRPr kumimoji="1" lang="ja-JP" altLang="en-US" dirty="0"/>
          </a:p>
        </p:txBody>
      </p:sp>
      <p:sp>
        <p:nvSpPr>
          <p:cNvPr id="5" name="Slide Number Placeholder 4"/>
          <p:cNvSpPr>
            <a:spLocks noGrp="1"/>
          </p:cNvSpPr>
          <p:nvPr>
            <p:ph type="sldNum" sz="quarter" idx="12"/>
          </p:nvPr>
        </p:nvSpPr>
        <p:spPr/>
        <p:txBody>
          <a:bodyPr/>
          <a:lstStyle/>
          <a:p>
            <a:fld id="{7FAC21B2-DBEB-4F7E-AA6E-EA1B626E7ADC}" type="slidenum">
              <a:rPr kumimoji="1" lang="ja-JP" altLang="en-US" smtClean="0"/>
              <a:t>‹#›</a:t>
            </a:fld>
            <a:endParaRPr kumimoji="1" lang="ja-JP" altLang="en-US" dirty="0"/>
          </a:p>
        </p:txBody>
      </p:sp>
    </p:spTree>
    <p:extLst>
      <p:ext uri="{BB962C8B-B14F-4D97-AF65-F5344CB8AC3E}">
        <p14:creationId xmlns:p14="http://schemas.microsoft.com/office/powerpoint/2010/main" val="352830528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8B0B6BB-7DC3-4CDA-8284-798A9EF351CB}" type="datetime1">
              <a:rPr kumimoji="1" lang="ja-JP" altLang="en-US" smtClean="0"/>
              <a:t>2024/11/19</a:t>
            </a:fld>
            <a:endParaRPr kumimoji="1" lang="ja-JP" altLang="en-US" dirty="0"/>
          </a:p>
        </p:txBody>
      </p:sp>
      <p:sp>
        <p:nvSpPr>
          <p:cNvPr id="3" name="Footer Placeholder 2"/>
          <p:cNvSpPr>
            <a:spLocks noGrp="1"/>
          </p:cNvSpPr>
          <p:nvPr>
            <p:ph type="ftr" sz="quarter" idx="11"/>
          </p:nvPr>
        </p:nvSpPr>
        <p:spPr/>
        <p:txBody>
          <a:bodyPr/>
          <a:lstStyle/>
          <a:p>
            <a:endParaRPr kumimoji="1" lang="ja-JP" altLang="en-US" dirty="0"/>
          </a:p>
        </p:txBody>
      </p:sp>
      <p:sp>
        <p:nvSpPr>
          <p:cNvPr id="4" name="Slide Number Placeholder 3"/>
          <p:cNvSpPr>
            <a:spLocks noGrp="1"/>
          </p:cNvSpPr>
          <p:nvPr>
            <p:ph type="sldNum" sz="quarter" idx="12"/>
          </p:nvPr>
        </p:nvSpPr>
        <p:spPr/>
        <p:txBody>
          <a:bodyPr/>
          <a:lstStyle/>
          <a:p>
            <a:fld id="{7FAC21B2-DBEB-4F7E-AA6E-EA1B626E7ADC}" type="slidenum">
              <a:rPr kumimoji="1" lang="ja-JP" altLang="en-US" smtClean="0"/>
              <a:t>‹#›</a:t>
            </a:fld>
            <a:endParaRPr kumimoji="1" lang="ja-JP" altLang="en-US" dirty="0"/>
          </a:p>
        </p:txBody>
      </p:sp>
    </p:spTree>
    <p:extLst>
      <p:ext uri="{BB962C8B-B14F-4D97-AF65-F5344CB8AC3E}">
        <p14:creationId xmlns:p14="http://schemas.microsoft.com/office/powerpoint/2010/main" val="316262729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10;コンテンツ">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ja-JP" altLang="en-US"/>
              <a:t>マスター タイトルの書式設定</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72BB75BE-CD16-487C-A981-27FE5FEFADBB}" type="datetime1">
              <a:rPr kumimoji="1" lang="ja-JP" altLang="en-US" smtClean="0"/>
              <a:t>2024/11/19</a:t>
            </a:fld>
            <a:endParaRPr kumimoji="1" lang="ja-JP" altLang="en-US" dirty="0"/>
          </a:p>
        </p:txBody>
      </p:sp>
      <p:sp>
        <p:nvSpPr>
          <p:cNvPr id="6" name="Footer Placeholder 5"/>
          <p:cNvSpPr>
            <a:spLocks noGrp="1"/>
          </p:cNvSpPr>
          <p:nvPr>
            <p:ph type="ftr" sz="quarter" idx="11"/>
          </p:nvPr>
        </p:nvSpPr>
        <p:spPr/>
        <p:txBody>
          <a:bodyPr/>
          <a:lstStyle/>
          <a:p>
            <a:endParaRPr kumimoji="1" lang="ja-JP" altLang="en-US" dirty="0"/>
          </a:p>
        </p:txBody>
      </p:sp>
      <p:sp>
        <p:nvSpPr>
          <p:cNvPr id="7" name="Slide Number Placeholder 6"/>
          <p:cNvSpPr>
            <a:spLocks noGrp="1"/>
          </p:cNvSpPr>
          <p:nvPr>
            <p:ph type="sldNum" sz="quarter" idx="12"/>
          </p:nvPr>
        </p:nvSpPr>
        <p:spPr/>
        <p:txBody>
          <a:bodyPr/>
          <a:lstStyle/>
          <a:p>
            <a:fld id="{7FAC21B2-DBEB-4F7E-AA6E-EA1B626E7ADC}" type="slidenum">
              <a:rPr kumimoji="1" lang="ja-JP" altLang="en-US" smtClean="0"/>
              <a:t>‹#›</a:t>
            </a:fld>
            <a:endParaRPr kumimoji="1" lang="ja-JP" altLang="en-US" dirty="0"/>
          </a:p>
        </p:txBody>
      </p:sp>
    </p:spTree>
    <p:extLst>
      <p:ext uri="{BB962C8B-B14F-4D97-AF65-F5344CB8AC3E}">
        <p14:creationId xmlns:p14="http://schemas.microsoft.com/office/powerpoint/2010/main" val="14775372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ja-JP" altLang="en-US"/>
              <a:t>マスター タイトルの書式設定</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ja-JP" altLang="en-US" dirty="0"/>
              <a:t>図を追加</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F08BDFA3-1871-4AFA-8A3B-7CFF19549F6E}" type="datetime1">
              <a:rPr kumimoji="1" lang="ja-JP" altLang="en-US" smtClean="0"/>
              <a:t>2024/11/19</a:t>
            </a:fld>
            <a:endParaRPr kumimoji="1" lang="ja-JP" altLang="en-US" dirty="0"/>
          </a:p>
        </p:txBody>
      </p:sp>
      <p:sp>
        <p:nvSpPr>
          <p:cNvPr id="6" name="Footer Placeholder 5"/>
          <p:cNvSpPr>
            <a:spLocks noGrp="1"/>
          </p:cNvSpPr>
          <p:nvPr>
            <p:ph type="ftr" sz="quarter" idx="11"/>
          </p:nvPr>
        </p:nvSpPr>
        <p:spPr/>
        <p:txBody>
          <a:bodyPr/>
          <a:lstStyle/>
          <a:p>
            <a:endParaRPr kumimoji="1" lang="ja-JP" altLang="en-US" dirty="0"/>
          </a:p>
        </p:txBody>
      </p:sp>
      <p:sp>
        <p:nvSpPr>
          <p:cNvPr id="7" name="Slide Number Placeholder 6"/>
          <p:cNvSpPr>
            <a:spLocks noGrp="1"/>
          </p:cNvSpPr>
          <p:nvPr>
            <p:ph type="sldNum" sz="quarter" idx="12"/>
          </p:nvPr>
        </p:nvSpPr>
        <p:spPr/>
        <p:txBody>
          <a:bodyPr/>
          <a:lstStyle/>
          <a:p>
            <a:fld id="{7FAC21B2-DBEB-4F7E-AA6E-EA1B626E7ADC}" type="slidenum">
              <a:rPr kumimoji="1" lang="ja-JP" altLang="en-US" smtClean="0"/>
              <a:t>‹#›</a:t>
            </a:fld>
            <a:endParaRPr kumimoji="1" lang="ja-JP" altLang="en-US" dirty="0"/>
          </a:p>
        </p:txBody>
      </p:sp>
    </p:spTree>
    <p:extLst>
      <p:ext uri="{BB962C8B-B14F-4D97-AF65-F5344CB8AC3E}">
        <p14:creationId xmlns:p14="http://schemas.microsoft.com/office/powerpoint/2010/main" val="386574133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10;縦書きテキスト">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Vertical Text Placeholder 2"/>
          <p:cNvSpPr>
            <a:spLocks noGrp="1"/>
          </p:cNvSpPr>
          <p:nvPr>
            <p:ph type="body" orient="vert" idx="1"/>
          </p:nvPr>
        </p:nvSpPr>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3A529A8C-166F-40B0-9E18-68E8EF112344}" type="datetime1">
              <a:rPr kumimoji="1" lang="ja-JP" altLang="en-US" smtClean="0"/>
              <a:t>2024/11/19</a:t>
            </a:fld>
            <a:endParaRPr kumimoji="1" lang="ja-JP" altLang="en-US" dirty="0"/>
          </a:p>
        </p:txBody>
      </p:sp>
      <p:sp>
        <p:nvSpPr>
          <p:cNvPr id="5" name="Footer Placeholder 4"/>
          <p:cNvSpPr>
            <a:spLocks noGrp="1"/>
          </p:cNvSpPr>
          <p:nvPr>
            <p:ph type="ftr" sz="quarter" idx="11"/>
          </p:nvPr>
        </p:nvSpPr>
        <p:spPr/>
        <p:txBody>
          <a:bodyPr/>
          <a:lstStyle/>
          <a:p>
            <a:endParaRPr kumimoji="1" lang="ja-JP" altLang="en-US" dirty="0"/>
          </a:p>
        </p:txBody>
      </p:sp>
      <p:sp>
        <p:nvSpPr>
          <p:cNvPr id="6" name="Slide Number Placeholder 5"/>
          <p:cNvSpPr>
            <a:spLocks noGrp="1"/>
          </p:cNvSpPr>
          <p:nvPr>
            <p:ph type="sldNum" sz="quarter" idx="12"/>
          </p:nvPr>
        </p:nvSpPr>
        <p:spPr/>
        <p:txBody>
          <a:bodyPr/>
          <a:lstStyle/>
          <a:p>
            <a:fld id="{7FAC21B2-DBEB-4F7E-AA6E-EA1B626E7ADC}" type="slidenum">
              <a:rPr kumimoji="1" lang="ja-JP" altLang="en-US" smtClean="0"/>
              <a:t>‹#›</a:t>
            </a:fld>
            <a:endParaRPr kumimoji="1" lang="ja-JP" altLang="en-US" dirty="0"/>
          </a:p>
        </p:txBody>
      </p:sp>
    </p:spTree>
    <p:extLst>
      <p:ext uri="{BB962C8B-B14F-4D97-AF65-F5344CB8AC3E}">
        <p14:creationId xmlns:p14="http://schemas.microsoft.com/office/powerpoint/2010/main" val="5988869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ja-JP" altLang="en-US"/>
              <a:t>マスター タイトルの書式設定</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5DBA1465-1819-4119-8F54-96587B09FB94}" type="datetime1">
              <a:rPr kumimoji="1" lang="ja-JP" altLang="en-US" smtClean="0"/>
              <a:t>2024/11/19</a:t>
            </a:fld>
            <a:endParaRPr kumimoji="1" lang="ja-JP" altLang="en-US" dirty="0"/>
          </a:p>
        </p:txBody>
      </p:sp>
      <p:sp>
        <p:nvSpPr>
          <p:cNvPr id="5" name="Footer Placeholder 4"/>
          <p:cNvSpPr>
            <a:spLocks noGrp="1"/>
          </p:cNvSpPr>
          <p:nvPr>
            <p:ph type="ftr" sz="quarter" idx="11"/>
          </p:nvPr>
        </p:nvSpPr>
        <p:spPr/>
        <p:txBody>
          <a:bodyPr/>
          <a:lstStyle/>
          <a:p>
            <a:endParaRPr kumimoji="1" lang="ja-JP" altLang="en-US" dirty="0"/>
          </a:p>
        </p:txBody>
      </p:sp>
      <p:sp>
        <p:nvSpPr>
          <p:cNvPr id="6" name="Slide Number Placeholder 5"/>
          <p:cNvSpPr>
            <a:spLocks noGrp="1"/>
          </p:cNvSpPr>
          <p:nvPr>
            <p:ph type="sldNum" sz="quarter" idx="12"/>
          </p:nvPr>
        </p:nvSpPr>
        <p:spPr/>
        <p:txBody>
          <a:bodyPr/>
          <a:lstStyle/>
          <a:p>
            <a:fld id="{7FAC21B2-DBEB-4F7E-AA6E-EA1B626E7ADC}" type="slidenum">
              <a:rPr kumimoji="1" lang="ja-JP" altLang="en-US" smtClean="0"/>
              <a:t>‹#›</a:t>
            </a:fld>
            <a:endParaRPr kumimoji="1" lang="ja-JP" altLang="en-US" dirty="0"/>
          </a:p>
        </p:txBody>
      </p:sp>
    </p:spTree>
    <p:extLst>
      <p:ext uri="{BB962C8B-B14F-4D97-AF65-F5344CB8AC3E}">
        <p14:creationId xmlns:p14="http://schemas.microsoft.com/office/powerpoint/2010/main" val="217525950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ja-JP" altLang="en-US"/>
              <a:t>マスター タイトルの書式設定</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C9070C7-AEDE-4FCA-AC4F-15A06BAB3D51}" type="datetime1">
              <a:rPr kumimoji="1" lang="ja-JP" altLang="en-US" smtClean="0"/>
              <a:t>2024/11/19</a:t>
            </a:fld>
            <a:endParaRPr kumimoji="1" lang="ja-JP" altLang="en-US" dirty="0"/>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kumimoji="1" lang="ja-JP" altLang="en-US" dirty="0"/>
          </a:p>
        </p:txBody>
      </p:sp>
      <p:sp>
        <p:nvSpPr>
          <p:cNvPr id="6" name="Slide Number Placeholder 5"/>
          <p:cNvSpPr>
            <a:spLocks noGrp="1"/>
          </p:cNvSpPr>
          <p:nvPr>
            <p:ph type="sldNum" sz="quarter" idx="4"/>
          </p:nvPr>
        </p:nvSpPr>
        <p:spPr>
          <a:xfrm>
            <a:off x="7046769" y="6378740"/>
            <a:ext cx="2057400" cy="365125"/>
          </a:xfrm>
          <a:prstGeom prst="rect">
            <a:avLst/>
          </a:prstGeom>
        </p:spPr>
        <p:txBody>
          <a:bodyPr vert="horz" lIns="91440" tIns="45720" rIns="91440" bIns="45720" rtlCol="0" anchor="ctr"/>
          <a:lstStyle>
            <a:lvl1pPr algn="r">
              <a:defRPr sz="1600">
                <a:solidFill>
                  <a:schemeClr val="tx1"/>
                </a:solidFill>
                <a:latin typeface="BIZ UDPゴシック" panose="020B0400000000000000" pitchFamily="50" charset="-128"/>
                <a:ea typeface="BIZ UDPゴシック" panose="020B0400000000000000" pitchFamily="50" charset="-128"/>
              </a:defRPr>
            </a:lvl1pPr>
          </a:lstStyle>
          <a:p>
            <a:fld id="{7FAC21B2-DBEB-4F7E-AA6E-EA1B626E7ADC}" type="slidenum">
              <a:rPr kumimoji="1" lang="ja-JP" altLang="en-US" smtClean="0"/>
              <a:pPr/>
              <a:t>‹#›</a:t>
            </a:fld>
            <a:endParaRPr kumimoji="1" lang="ja-JP" altLang="en-US" dirty="0"/>
          </a:p>
        </p:txBody>
      </p:sp>
      <p:pic>
        <p:nvPicPr>
          <p:cNvPr id="7" name="図 6"/>
          <p:cNvPicPr>
            <a:picLocks noChangeAspect="1"/>
          </p:cNvPicPr>
          <p:nvPr userDrawn="1"/>
        </p:nvPicPr>
        <p:blipFill>
          <a:blip r:embed="rId13" cstate="print">
            <a:extLst>
              <a:ext uri="{28A0092B-C50C-407E-A947-70E740481C1C}">
                <a14:useLocalDpi xmlns:a14="http://schemas.microsoft.com/office/drawing/2010/main"/>
              </a:ext>
            </a:extLst>
          </a:blip>
          <a:stretch>
            <a:fillRect/>
          </a:stretch>
        </p:blipFill>
        <p:spPr>
          <a:xfrm>
            <a:off x="8167359" y="6432355"/>
            <a:ext cx="347991" cy="304840"/>
          </a:xfrm>
          <a:prstGeom prst="rect">
            <a:avLst/>
          </a:prstGeom>
        </p:spPr>
      </p:pic>
      <p:sp>
        <p:nvSpPr>
          <p:cNvPr id="8" name="テキスト ボックス 7"/>
          <p:cNvSpPr txBox="1"/>
          <p:nvPr userDrawn="1"/>
        </p:nvSpPr>
        <p:spPr>
          <a:xfrm>
            <a:off x="189671" y="6461664"/>
            <a:ext cx="6666406" cy="246221"/>
          </a:xfrm>
          <a:prstGeom prst="rect">
            <a:avLst/>
          </a:prstGeom>
          <a:solidFill>
            <a:srgbClr val="D39206"/>
          </a:solidFill>
          <a:ln>
            <a:solidFill>
              <a:schemeClr val="tx1"/>
            </a:solidFill>
          </a:ln>
        </p:spPr>
        <p:txBody>
          <a:bodyPr wrap="square" rtlCol="0">
            <a:spAutoFit/>
          </a:bodyPr>
          <a:lstStyle/>
          <a:p>
            <a:r>
              <a:rPr kumimoji="1" lang="en-US" altLang="ja-JP" sz="1000" b="1" dirty="0">
                <a:solidFill>
                  <a:schemeClr val="bg1"/>
                </a:solidFill>
                <a:latin typeface="メイリオ" panose="020B0604030504040204" pitchFamily="50" charset="-128"/>
                <a:ea typeface="メイリオ" panose="020B0604030504040204" pitchFamily="50" charset="-128"/>
              </a:rPr>
              <a:t>【</a:t>
            </a:r>
            <a:r>
              <a:rPr kumimoji="1" lang="ja-JP" altLang="en-US" sz="1000" b="1" dirty="0">
                <a:solidFill>
                  <a:schemeClr val="bg1"/>
                </a:solidFill>
                <a:latin typeface="メイリオ" panose="020B0604030504040204" pitchFamily="50" charset="-128"/>
                <a:ea typeface="メイリオ" panose="020B0604030504040204" pitchFamily="50" charset="-128"/>
              </a:rPr>
              <a:t>お問い合わせ先</a:t>
            </a:r>
            <a:r>
              <a:rPr kumimoji="1" lang="en-US" altLang="ja-JP" sz="1000" b="1" dirty="0">
                <a:solidFill>
                  <a:schemeClr val="bg1"/>
                </a:solidFill>
                <a:latin typeface="メイリオ" panose="020B0604030504040204" pitchFamily="50" charset="-128"/>
                <a:ea typeface="メイリオ" panose="020B0604030504040204" pitchFamily="50" charset="-128"/>
              </a:rPr>
              <a:t>】</a:t>
            </a:r>
            <a:r>
              <a:rPr kumimoji="1" lang="ja-JP" altLang="en-US" sz="1000" b="1" dirty="0">
                <a:solidFill>
                  <a:schemeClr val="bg1"/>
                </a:solidFill>
                <a:latin typeface="メイリオ" panose="020B0604030504040204" pitchFamily="50" charset="-128"/>
                <a:ea typeface="メイリオ" panose="020B0604030504040204" pitchFamily="50" charset="-128"/>
              </a:rPr>
              <a:t>橿原市役所企画政策課　☎：</a:t>
            </a:r>
            <a:r>
              <a:rPr kumimoji="1" lang="en-US" altLang="ja-JP" sz="1000" b="1" dirty="0">
                <a:solidFill>
                  <a:schemeClr val="bg1"/>
                </a:solidFill>
                <a:latin typeface="メイリオ" panose="020B0604030504040204" pitchFamily="50" charset="-128"/>
                <a:ea typeface="メイリオ" panose="020B0604030504040204" pitchFamily="50" charset="-128"/>
              </a:rPr>
              <a:t>0744-21-1108</a:t>
            </a:r>
            <a:r>
              <a:rPr kumimoji="1" lang="ja-JP" altLang="en-US" sz="1000" b="1" dirty="0">
                <a:solidFill>
                  <a:schemeClr val="bg1"/>
                </a:solidFill>
                <a:latin typeface="メイリオ" panose="020B0604030504040204" pitchFamily="50" charset="-128"/>
                <a:ea typeface="メイリオ" panose="020B0604030504040204" pitchFamily="50" charset="-128"/>
              </a:rPr>
              <a:t>　</a:t>
            </a:r>
            <a:r>
              <a:rPr kumimoji="1" lang="en-US" altLang="ja-JP" sz="1000" b="1" dirty="0">
                <a:solidFill>
                  <a:schemeClr val="bg1"/>
                </a:solidFill>
                <a:latin typeface="メイリオ" panose="020B0604030504040204" pitchFamily="50" charset="-128"/>
                <a:ea typeface="メイリオ" panose="020B0604030504040204" pitchFamily="50" charset="-128"/>
              </a:rPr>
              <a:t>mail</a:t>
            </a:r>
            <a:r>
              <a:rPr kumimoji="1" lang="ja-JP" altLang="en-US" sz="1000" b="1" dirty="0">
                <a:solidFill>
                  <a:schemeClr val="bg1"/>
                </a:solidFill>
                <a:latin typeface="メイリオ" panose="020B0604030504040204" pitchFamily="50" charset="-128"/>
                <a:ea typeface="メイリオ" panose="020B0604030504040204" pitchFamily="50" charset="-128"/>
              </a:rPr>
              <a:t>：</a:t>
            </a:r>
            <a:r>
              <a:rPr kumimoji="1" lang="en-US" altLang="ja-JP" sz="1000" b="1" dirty="0">
                <a:solidFill>
                  <a:schemeClr val="bg1"/>
                </a:solidFill>
                <a:latin typeface="メイリオ" panose="020B0604030504040204" pitchFamily="50" charset="-128"/>
                <a:ea typeface="メイリオ" panose="020B0604030504040204" pitchFamily="50" charset="-128"/>
              </a:rPr>
              <a:t>kikaku@city.kashihara.nara.jp</a:t>
            </a:r>
          </a:p>
        </p:txBody>
      </p:sp>
      <p:pic>
        <p:nvPicPr>
          <p:cNvPr id="9" name="図 8"/>
          <p:cNvPicPr>
            <a:picLocks noChangeAspect="1"/>
          </p:cNvPicPr>
          <p:nvPr userDrawn="1"/>
        </p:nvPicPr>
        <p:blipFill rotWithShape="1">
          <a:blip r:embed="rId14" cstate="print">
            <a:extLst>
              <a:ext uri="{28A0092B-C50C-407E-A947-70E740481C1C}">
                <a14:useLocalDpi xmlns:a14="http://schemas.microsoft.com/office/drawing/2010/main"/>
              </a:ext>
            </a:extLst>
          </a:blip>
          <a:srcRect/>
          <a:stretch/>
        </p:blipFill>
        <p:spPr>
          <a:xfrm>
            <a:off x="6947966" y="6356351"/>
            <a:ext cx="1127503" cy="409904"/>
          </a:xfrm>
          <a:prstGeom prst="rect">
            <a:avLst/>
          </a:prstGeom>
        </p:spPr>
      </p:pic>
    </p:spTree>
    <p:extLst>
      <p:ext uri="{BB962C8B-B14F-4D97-AF65-F5344CB8AC3E}">
        <p14:creationId xmlns:p14="http://schemas.microsoft.com/office/powerpoint/2010/main" val="1988416333"/>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hdr="0" ftr="0" dt="0"/>
  <p:txStyles>
    <p:title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p:bodyStyle>
    <p:otherStyle>
      <a:defPPr>
        <a:defRPr lang="en-US"/>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image" Target="../media/image3.jpeg"/><Relationship Id="rId7" Type="http://schemas.openxmlformats.org/officeDocument/2006/relationships/image" Target="../media/image7.png"/><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image" Target="../media/image6.png"/><Relationship Id="rId11" Type="http://schemas.openxmlformats.org/officeDocument/2006/relationships/image" Target="../media/image11.jpeg"/><Relationship Id="rId5" Type="http://schemas.openxmlformats.org/officeDocument/2006/relationships/image" Target="../media/image5.png"/><Relationship Id="rId10" Type="http://schemas.openxmlformats.org/officeDocument/2006/relationships/image" Target="../media/image10.png"/><Relationship Id="rId4" Type="http://schemas.openxmlformats.org/officeDocument/2006/relationships/image" Target="../media/image4.jpeg"/><Relationship Id="rId9" Type="http://schemas.openxmlformats.org/officeDocument/2006/relationships/image" Target="../media/image9.png"/></Relationships>
</file>

<file path=ppt/slides/_rels/slide2.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12.jpeg"/><Relationship Id="rId7" Type="http://schemas.openxmlformats.org/officeDocument/2006/relationships/image" Target="../media/image6.png"/><Relationship Id="rId12" Type="http://schemas.openxmlformats.org/officeDocument/2006/relationships/image" Target="../media/image13.jpe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5.png"/><Relationship Id="rId11" Type="http://schemas.openxmlformats.org/officeDocument/2006/relationships/image" Target="../media/image10.png"/><Relationship Id="rId5" Type="http://schemas.openxmlformats.org/officeDocument/2006/relationships/image" Target="../media/image4.jpeg"/><Relationship Id="rId10" Type="http://schemas.openxmlformats.org/officeDocument/2006/relationships/image" Target="../media/image9.png"/><Relationship Id="rId4" Type="http://schemas.openxmlformats.org/officeDocument/2006/relationships/image" Target="../media/image3.jpeg"/><Relationship Id="rId9" Type="http://schemas.openxmlformats.org/officeDocument/2006/relationships/image" Target="../media/image8.png"/></Relationships>
</file>

<file path=ppt/slides/_rels/slide3.xml.rels><?xml version="1.0" encoding="UTF-8" standalone="yes"?>
<Relationships xmlns="http://schemas.openxmlformats.org/package/2006/relationships"><Relationship Id="rId8" Type="http://schemas.openxmlformats.org/officeDocument/2006/relationships/image" Target="../media/image19.png"/><Relationship Id="rId3" Type="http://schemas.openxmlformats.org/officeDocument/2006/relationships/image" Target="../media/image14.png"/><Relationship Id="rId7" Type="http://schemas.openxmlformats.org/officeDocument/2006/relationships/image" Target="../media/image18.png"/><Relationship Id="rId2" Type="http://schemas.openxmlformats.org/officeDocument/2006/relationships/notesSlide" Target="../notesSlides/notesSlide3.xml"/><Relationship Id="rId1" Type="http://schemas.openxmlformats.org/officeDocument/2006/relationships/slideLayout" Target="../slideLayouts/slideLayout9.xml"/><Relationship Id="rId6" Type="http://schemas.openxmlformats.org/officeDocument/2006/relationships/image" Target="../media/image17.png"/><Relationship Id="rId5" Type="http://schemas.openxmlformats.org/officeDocument/2006/relationships/image" Target="../media/image16.png"/><Relationship Id="rId4" Type="http://schemas.openxmlformats.org/officeDocument/2006/relationships/image" Target="../media/image15.JPG"/><Relationship Id="rId9" Type="http://schemas.openxmlformats.org/officeDocument/2006/relationships/image" Target="../media/image20.png"/></Relationships>
</file>

<file path=ppt/slides/_rels/slide4.xml.rels><?xml version="1.0" encoding="UTF-8" standalone="yes"?>
<Relationships xmlns="http://schemas.openxmlformats.org/package/2006/relationships"><Relationship Id="rId8" Type="http://schemas.openxmlformats.org/officeDocument/2006/relationships/image" Target="../media/image25.jpeg"/><Relationship Id="rId13" Type="http://schemas.openxmlformats.org/officeDocument/2006/relationships/image" Target="../media/image20.png"/><Relationship Id="rId3" Type="http://schemas.openxmlformats.org/officeDocument/2006/relationships/image" Target="../media/image21.jpeg"/><Relationship Id="rId7" Type="http://schemas.openxmlformats.org/officeDocument/2006/relationships/image" Target="../media/image24.jpeg"/><Relationship Id="rId12" Type="http://schemas.openxmlformats.org/officeDocument/2006/relationships/image" Target="../media/image19.png"/><Relationship Id="rId2" Type="http://schemas.openxmlformats.org/officeDocument/2006/relationships/notesSlide" Target="../notesSlides/notesSlide4.xml"/><Relationship Id="rId1" Type="http://schemas.openxmlformats.org/officeDocument/2006/relationships/slideLayout" Target="../slideLayouts/slideLayout6.xml"/><Relationship Id="rId6" Type="http://schemas.openxmlformats.org/officeDocument/2006/relationships/image" Target="../media/image14.png"/><Relationship Id="rId11" Type="http://schemas.openxmlformats.org/officeDocument/2006/relationships/image" Target="../media/image18.png"/><Relationship Id="rId5" Type="http://schemas.openxmlformats.org/officeDocument/2006/relationships/image" Target="../media/image23.JPG"/><Relationship Id="rId10" Type="http://schemas.openxmlformats.org/officeDocument/2006/relationships/image" Target="../media/image17.png"/><Relationship Id="rId4" Type="http://schemas.openxmlformats.org/officeDocument/2006/relationships/image" Target="../media/image22.jpeg"/><Relationship Id="rId9" Type="http://schemas.openxmlformats.org/officeDocument/2006/relationships/image" Target="../media/image16.png"/></Relationships>
</file>

<file path=ppt/slides/_rels/slide5.xml.rels><?xml version="1.0" encoding="UTF-8" standalone="yes"?>
<Relationships xmlns="http://schemas.openxmlformats.org/package/2006/relationships"><Relationship Id="rId8" Type="http://schemas.openxmlformats.org/officeDocument/2006/relationships/image" Target="../media/image19.png"/><Relationship Id="rId3" Type="http://schemas.openxmlformats.org/officeDocument/2006/relationships/image" Target="../media/image26.png"/><Relationship Id="rId7" Type="http://schemas.openxmlformats.org/officeDocument/2006/relationships/image" Target="../media/image18.png"/><Relationship Id="rId2" Type="http://schemas.openxmlformats.org/officeDocument/2006/relationships/notesSlide" Target="../notesSlides/notesSlide5.xml"/><Relationship Id="rId1" Type="http://schemas.openxmlformats.org/officeDocument/2006/relationships/slideLayout" Target="../slideLayouts/slideLayout9.xml"/><Relationship Id="rId6" Type="http://schemas.openxmlformats.org/officeDocument/2006/relationships/image" Target="../media/image17.png"/><Relationship Id="rId5" Type="http://schemas.openxmlformats.org/officeDocument/2006/relationships/image" Target="../media/image16.png"/><Relationship Id="rId10" Type="http://schemas.openxmlformats.org/officeDocument/2006/relationships/image" Target="../media/image27.png"/><Relationship Id="rId4" Type="http://schemas.microsoft.com/office/2007/relationships/hdphoto" Target="../media/hdphoto1.wdp"/><Relationship Id="rId9" Type="http://schemas.openxmlformats.org/officeDocument/2006/relationships/image" Target="../media/image20.png"/></Relationships>
</file>

<file path=ppt/slides/_rels/slide6.xml.rels><?xml version="1.0" encoding="UTF-8" standalone="yes"?>
<Relationships xmlns="http://schemas.openxmlformats.org/package/2006/relationships"><Relationship Id="rId8" Type="http://schemas.openxmlformats.org/officeDocument/2006/relationships/image" Target="../media/image7.png"/><Relationship Id="rId13" Type="http://schemas.openxmlformats.org/officeDocument/2006/relationships/image" Target="../media/image16.png"/><Relationship Id="rId18" Type="http://schemas.openxmlformats.org/officeDocument/2006/relationships/image" Target="../media/image32.png"/><Relationship Id="rId3" Type="http://schemas.openxmlformats.org/officeDocument/2006/relationships/image" Target="../media/image4.jpeg"/><Relationship Id="rId7" Type="http://schemas.openxmlformats.org/officeDocument/2006/relationships/image" Target="../media/image6.png"/><Relationship Id="rId12" Type="http://schemas.openxmlformats.org/officeDocument/2006/relationships/image" Target="../media/image10.png"/><Relationship Id="rId17" Type="http://schemas.openxmlformats.org/officeDocument/2006/relationships/image" Target="../media/image20.png"/><Relationship Id="rId2" Type="http://schemas.openxmlformats.org/officeDocument/2006/relationships/notesSlide" Target="../notesSlides/notesSlide6.xml"/><Relationship Id="rId16" Type="http://schemas.openxmlformats.org/officeDocument/2006/relationships/image" Target="../media/image19.png"/><Relationship Id="rId20" Type="http://schemas.openxmlformats.org/officeDocument/2006/relationships/image" Target="../media/image33.png"/><Relationship Id="rId1" Type="http://schemas.openxmlformats.org/officeDocument/2006/relationships/slideLayout" Target="../slideLayouts/slideLayout1.xml"/><Relationship Id="rId6" Type="http://schemas.openxmlformats.org/officeDocument/2006/relationships/image" Target="../media/image30.png"/><Relationship Id="rId11" Type="http://schemas.openxmlformats.org/officeDocument/2006/relationships/image" Target="../media/image9.png"/><Relationship Id="rId5" Type="http://schemas.openxmlformats.org/officeDocument/2006/relationships/image" Target="../media/image29.png"/><Relationship Id="rId15" Type="http://schemas.openxmlformats.org/officeDocument/2006/relationships/image" Target="../media/image18.png"/><Relationship Id="rId10" Type="http://schemas.openxmlformats.org/officeDocument/2006/relationships/image" Target="../media/image8.png"/><Relationship Id="rId19" Type="http://schemas.microsoft.com/office/2007/relationships/hdphoto" Target="../media/hdphoto2.wdp"/><Relationship Id="rId4" Type="http://schemas.openxmlformats.org/officeDocument/2006/relationships/image" Target="../media/image28.png"/><Relationship Id="rId9" Type="http://schemas.openxmlformats.org/officeDocument/2006/relationships/image" Target="../media/image31.png"/><Relationship Id="rId14" Type="http://schemas.openxmlformats.org/officeDocument/2006/relationships/image" Target="../media/image17.png"/></Relationships>
</file>

<file path=ppt/slides/_rels/slide7.xml.rels><?xml version="1.0" encoding="UTF-8" standalone="yes"?>
<Relationships xmlns="http://schemas.openxmlformats.org/package/2006/relationships"><Relationship Id="rId8" Type="http://schemas.openxmlformats.org/officeDocument/2006/relationships/image" Target="../media/image18.png"/><Relationship Id="rId3" Type="http://schemas.openxmlformats.org/officeDocument/2006/relationships/image" Target="../media/image16.png"/><Relationship Id="rId7" Type="http://schemas.openxmlformats.org/officeDocument/2006/relationships/image" Target="../media/image17.png"/><Relationship Id="rId2" Type="http://schemas.openxmlformats.org/officeDocument/2006/relationships/notesSlide" Target="../notesSlides/notesSlide7.xml"/><Relationship Id="rId1" Type="http://schemas.openxmlformats.org/officeDocument/2006/relationships/slideLayout" Target="../slideLayouts/slideLayout1.xml"/><Relationship Id="rId6" Type="http://schemas.openxmlformats.org/officeDocument/2006/relationships/image" Target="../media/image30.png"/><Relationship Id="rId11" Type="http://schemas.openxmlformats.org/officeDocument/2006/relationships/image" Target="../media/image34.png"/><Relationship Id="rId5" Type="http://schemas.openxmlformats.org/officeDocument/2006/relationships/image" Target="../media/image29.png"/><Relationship Id="rId10" Type="http://schemas.openxmlformats.org/officeDocument/2006/relationships/image" Target="../media/image20.png"/><Relationship Id="rId4" Type="http://schemas.openxmlformats.org/officeDocument/2006/relationships/image" Target="../media/image28.png"/><Relationship Id="rId9" Type="http://schemas.openxmlformats.org/officeDocument/2006/relationships/image" Target="../media/image19.png"/></Relationships>
</file>

<file path=ppt/slides/_rels/slide8.xml.rels><?xml version="1.0" encoding="UTF-8" standalone="yes"?>
<Relationships xmlns="http://schemas.openxmlformats.org/package/2006/relationships"><Relationship Id="rId8" Type="http://schemas.openxmlformats.org/officeDocument/2006/relationships/image" Target="../media/image18.png"/><Relationship Id="rId3" Type="http://schemas.openxmlformats.org/officeDocument/2006/relationships/image" Target="../media/image16.png"/><Relationship Id="rId7" Type="http://schemas.openxmlformats.org/officeDocument/2006/relationships/image" Target="../media/image17.png"/><Relationship Id="rId2" Type="http://schemas.openxmlformats.org/officeDocument/2006/relationships/notesSlide" Target="../notesSlides/notesSlide8.xml"/><Relationship Id="rId1" Type="http://schemas.openxmlformats.org/officeDocument/2006/relationships/slideLayout" Target="../slideLayouts/slideLayout1.xml"/><Relationship Id="rId6" Type="http://schemas.openxmlformats.org/officeDocument/2006/relationships/image" Target="../media/image30.png"/><Relationship Id="rId5" Type="http://schemas.openxmlformats.org/officeDocument/2006/relationships/image" Target="../media/image29.png"/><Relationship Id="rId10" Type="http://schemas.openxmlformats.org/officeDocument/2006/relationships/image" Target="../media/image20.png"/><Relationship Id="rId4" Type="http://schemas.openxmlformats.org/officeDocument/2006/relationships/image" Target="../media/image28.png"/><Relationship Id="rId9" Type="http://schemas.openxmlformats.org/officeDocument/2006/relationships/image" Target="../media/image19.png"/></Relationships>
</file>

<file path=ppt/slides/_rels/slide9.xml.rels><?xml version="1.0" encoding="UTF-8" standalone="yes"?>
<Relationships xmlns="http://schemas.openxmlformats.org/package/2006/relationships"><Relationship Id="rId8" Type="http://schemas.openxmlformats.org/officeDocument/2006/relationships/image" Target="../media/image18.png"/><Relationship Id="rId3" Type="http://schemas.openxmlformats.org/officeDocument/2006/relationships/image" Target="../media/image16.png"/><Relationship Id="rId7" Type="http://schemas.openxmlformats.org/officeDocument/2006/relationships/image" Target="../media/image17.png"/><Relationship Id="rId2" Type="http://schemas.openxmlformats.org/officeDocument/2006/relationships/notesSlide" Target="../notesSlides/notesSlide9.xml"/><Relationship Id="rId1" Type="http://schemas.openxmlformats.org/officeDocument/2006/relationships/slideLayout" Target="../slideLayouts/slideLayout1.xml"/><Relationship Id="rId6" Type="http://schemas.openxmlformats.org/officeDocument/2006/relationships/image" Target="../media/image30.png"/><Relationship Id="rId5" Type="http://schemas.openxmlformats.org/officeDocument/2006/relationships/image" Target="../media/image29.png"/><Relationship Id="rId10" Type="http://schemas.openxmlformats.org/officeDocument/2006/relationships/image" Target="../media/image20.png"/><Relationship Id="rId4" Type="http://schemas.openxmlformats.org/officeDocument/2006/relationships/image" Target="../media/image28.png"/><Relationship Id="rId9" Type="http://schemas.openxmlformats.org/officeDocument/2006/relationships/image" Target="../media/image19.png"/></Relationships>
</file>

<file path=ppt/slides/_rels/slide10.xml.rels><?xml version="1.0" encoding="UTF-8" standalone="yes"?>
<Relationships xmlns="http://schemas.openxmlformats.org/package/2006/relationships"><Relationship Id="rId8" Type="http://schemas.openxmlformats.org/officeDocument/2006/relationships/image" Target="../media/image18.png"/><Relationship Id="rId13" Type="http://schemas.openxmlformats.org/officeDocument/2006/relationships/image" Target="../media/image37.png"/><Relationship Id="rId3" Type="http://schemas.openxmlformats.org/officeDocument/2006/relationships/image" Target="../media/image16.png"/><Relationship Id="rId7" Type="http://schemas.openxmlformats.org/officeDocument/2006/relationships/image" Target="../media/image17.png"/><Relationship Id="rId12" Type="http://schemas.openxmlformats.org/officeDocument/2006/relationships/image" Target="../media/image36.png"/><Relationship Id="rId2" Type="http://schemas.openxmlformats.org/officeDocument/2006/relationships/notesSlide" Target="../notesSlides/notesSlide10.xml"/><Relationship Id="rId16" Type="http://schemas.openxmlformats.org/officeDocument/2006/relationships/image" Target="../media/image40.jpeg"/><Relationship Id="rId1" Type="http://schemas.openxmlformats.org/officeDocument/2006/relationships/slideLayout" Target="../slideLayouts/slideLayout1.xml"/><Relationship Id="rId6" Type="http://schemas.openxmlformats.org/officeDocument/2006/relationships/image" Target="../media/image30.png"/><Relationship Id="rId11" Type="http://schemas.openxmlformats.org/officeDocument/2006/relationships/image" Target="../media/image35.png"/><Relationship Id="rId5" Type="http://schemas.openxmlformats.org/officeDocument/2006/relationships/image" Target="../media/image29.png"/><Relationship Id="rId15" Type="http://schemas.openxmlformats.org/officeDocument/2006/relationships/image" Target="../media/image39.png"/><Relationship Id="rId10" Type="http://schemas.openxmlformats.org/officeDocument/2006/relationships/image" Target="../media/image20.png"/><Relationship Id="rId4" Type="http://schemas.openxmlformats.org/officeDocument/2006/relationships/image" Target="../media/image28.png"/><Relationship Id="rId9" Type="http://schemas.openxmlformats.org/officeDocument/2006/relationships/image" Target="../media/image19.png"/><Relationship Id="rId14" Type="http://schemas.openxmlformats.org/officeDocument/2006/relationships/image" Target="../media/image38.png"/></Relationships>
</file>

<file path=ppt/slides/_rels/slide11.xml.rels><?xml version="1.0" encoding="UTF-8" standalone="yes"?>
<Relationships xmlns="http://schemas.openxmlformats.org/package/2006/relationships"><Relationship Id="rId8" Type="http://schemas.openxmlformats.org/officeDocument/2006/relationships/image" Target="../media/image18.png"/><Relationship Id="rId3" Type="http://schemas.openxmlformats.org/officeDocument/2006/relationships/image" Target="../media/image16.png"/><Relationship Id="rId7" Type="http://schemas.openxmlformats.org/officeDocument/2006/relationships/image" Target="../media/image17.png"/><Relationship Id="rId2" Type="http://schemas.openxmlformats.org/officeDocument/2006/relationships/notesSlide" Target="../notesSlides/notesSlide11.xml"/><Relationship Id="rId1" Type="http://schemas.openxmlformats.org/officeDocument/2006/relationships/slideLayout" Target="../slideLayouts/slideLayout1.xml"/><Relationship Id="rId6" Type="http://schemas.openxmlformats.org/officeDocument/2006/relationships/image" Target="../media/image30.png"/><Relationship Id="rId5" Type="http://schemas.openxmlformats.org/officeDocument/2006/relationships/image" Target="../media/image29.png"/><Relationship Id="rId10" Type="http://schemas.openxmlformats.org/officeDocument/2006/relationships/image" Target="../media/image20.png"/><Relationship Id="rId4" Type="http://schemas.openxmlformats.org/officeDocument/2006/relationships/image" Target="../media/image28.png"/><Relationship Id="rId9" Type="http://schemas.openxmlformats.org/officeDocument/2006/relationships/image" Target="../media/image19.png"/></Relationships>
</file>

<file path=ppt/slides/_rels/slide12.xml.rels><?xml version="1.0" encoding="UTF-8" standalone="yes"?>
<Relationships xmlns="http://schemas.openxmlformats.org/package/2006/relationships"><Relationship Id="rId8" Type="http://schemas.openxmlformats.org/officeDocument/2006/relationships/image" Target="../media/image41.png"/><Relationship Id="rId3" Type="http://schemas.openxmlformats.org/officeDocument/2006/relationships/image" Target="../media/image16.png"/><Relationship Id="rId7" Type="http://schemas.openxmlformats.org/officeDocument/2006/relationships/image" Target="../media/image20.png"/><Relationship Id="rId12" Type="http://schemas.openxmlformats.org/officeDocument/2006/relationships/image" Target="../media/image32.png"/><Relationship Id="rId2" Type="http://schemas.openxmlformats.org/officeDocument/2006/relationships/notesSlide" Target="../notesSlides/notesSlide12.xml"/><Relationship Id="rId1" Type="http://schemas.openxmlformats.org/officeDocument/2006/relationships/slideLayout" Target="../slideLayouts/slideLayout1.xml"/><Relationship Id="rId6" Type="http://schemas.openxmlformats.org/officeDocument/2006/relationships/image" Target="../media/image19.png"/><Relationship Id="rId11" Type="http://schemas.openxmlformats.org/officeDocument/2006/relationships/image" Target="../media/image30.png"/><Relationship Id="rId5" Type="http://schemas.openxmlformats.org/officeDocument/2006/relationships/image" Target="../media/image18.png"/><Relationship Id="rId10" Type="http://schemas.openxmlformats.org/officeDocument/2006/relationships/image" Target="../media/image29.png"/><Relationship Id="rId4" Type="http://schemas.openxmlformats.org/officeDocument/2006/relationships/image" Target="../media/image17.png"/><Relationship Id="rId9" Type="http://schemas.openxmlformats.org/officeDocument/2006/relationships/image" Target="../media/image28.png"/></Relationships>
</file>

<file path=ppt/slides/_rels/slide13.xml.rels><?xml version="1.0" encoding="UTF-8" standalone="yes"?>
<Relationships xmlns="http://schemas.openxmlformats.org/package/2006/relationships"><Relationship Id="rId8" Type="http://schemas.openxmlformats.org/officeDocument/2006/relationships/image" Target="../media/image42.jpeg"/><Relationship Id="rId13" Type="http://schemas.openxmlformats.org/officeDocument/2006/relationships/image" Target="../media/image47.png"/><Relationship Id="rId18" Type="http://schemas.openxmlformats.org/officeDocument/2006/relationships/image" Target="../media/image51.png"/><Relationship Id="rId26" Type="http://schemas.openxmlformats.org/officeDocument/2006/relationships/image" Target="../media/image59.png"/><Relationship Id="rId3" Type="http://schemas.openxmlformats.org/officeDocument/2006/relationships/image" Target="../media/image16.png"/><Relationship Id="rId21" Type="http://schemas.openxmlformats.org/officeDocument/2006/relationships/image" Target="../media/image54.png"/><Relationship Id="rId34" Type="http://schemas.openxmlformats.org/officeDocument/2006/relationships/image" Target="../media/image60.jpeg"/><Relationship Id="rId7" Type="http://schemas.openxmlformats.org/officeDocument/2006/relationships/image" Target="../media/image20.png"/><Relationship Id="rId12" Type="http://schemas.openxmlformats.org/officeDocument/2006/relationships/image" Target="../media/image46.jpeg"/><Relationship Id="rId17" Type="http://schemas.openxmlformats.org/officeDocument/2006/relationships/image" Target="../media/image50.png"/><Relationship Id="rId25" Type="http://schemas.openxmlformats.org/officeDocument/2006/relationships/image" Target="../media/image58.png"/><Relationship Id="rId33" Type="http://schemas.openxmlformats.org/officeDocument/2006/relationships/image" Target="../media/image10.png"/><Relationship Id="rId2" Type="http://schemas.openxmlformats.org/officeDocument/2006/relationships/notesSlide" Target="../notesSlides/notesSlide13.xml"/><Relationship Id="rId16" Type="http://schemas.openxmlformats.org/officeDocument/2006/relationships/image" Target="../media/image5.png"/><Relationship Id="rId20" Type="http://schemas.openxmlformats.org/officeDocument/2006/relationships/image" Target="../media/image53.jpeg"/><Relationship Id="rId29" Type="http://schemas.openxmlformats.org/officeDocument/2006/relationships/image" Target="../media/image31.png"/><Relationship Id="rId1" Type="http://schemas.openxmlformats.org/officeDocument/2006/relationships/slideLayout" Target="../slideLayouts/slideLayout1.xml"/><Relationship Id="rId6" Type="http://schemas.openxmlformats.org/officeDocument/2006/relationships/image" Target="../media/image19.png"/><Relationship Id="rId11" Type="http://schemas.openxmlformats.org/officeDocument/2006/relationships/image" Target="../media/image45.jpeg"/><Relationship Id="rId24" Type="http://schemas.openxmlformats.org/officeDocument/2006/relationships/image" Target="../media/image57.jpeg"/><Relationship Id="rId32" Type="http://schemas.openxmlformats.org/officeDocument/2006/relationships/image" Target="../media/image9.png"/><Relationship Id="rId5" Type="http://schemas.openxmlformats.org/officeDocument/2006/relationships/image" Target="../media/image18.png"/><Relationship Id="rId15" Type="http://schemas.openxmlformats.org/officeDocument/2006/relationships/image" Target="../media/image49.png"/><Relationship Id="rId23" Type="http://schemas.openxmlformats.org/officeDocument/2006/relationships/image" Target="../media/image56.jpeg"/><Relationship Id="rId28" Type="http://schemas.openxmlformats.org/officeDocument/2006/relationships/image" Target="../media/image7.png"/><Relationship Id="rId10" Type="http://schemas.openxmlformats.org/officeDocument/2006/relationships/image" Target="../media/image44.jpeg"/><Relationship Id="rId19" Type="http://schemas.openxmlformats.org/officeDocument/2006/relationships/image" Target="../media/image52.png"/><Relationship Id="rId31" Type="http://schemas.openxmlformats.org/officeDocument/2006/relationships/image" Target="../media/image4.jpeg"/><Relationship Id="rId4" Type="http://schemas.openxmlformats.org/officeDocument/2006/relationships/image" Target="../media/image17.png"/><Relationship Id="rId9" Type="http://schemas.openxmlformats.org/officeDocument/2006/relationships/image" Target="../media/image43.jpeg"/><Relationship Id="rId14" Type="http://schemas.openxmlformats.org/officeDocument/2006/relationships/image" Target="../media/image48.png"/><Relationship Id="rId22" Type="http://schemas.openxmlformats.org/officeDocument/2006/relationships/image" Target="../media/image55.jpeg"/><Relationship Id="rId27" Type="http://schemas.openxmlformats.org/officeDocument/2006/relationships/image" Target="../media/image6.png"/><Relationship Id="rId30" Type="http://schemas.openxmlformats.org/officeDocument/2006/relationships/image" Target="../media/image8.png"/><Relationship Id="rId35" Type="http://schemas.openxmlformats.org/officeDocument/2006/relationships/image" Target="../media/image61.png"/></Relationships>
</file>

<file path=ppt/slides/_rels/slide14.xml.rels><?xml version="1.0" encoding="UTF-8" standalone="yes"?>
<Relationships xmlns="http://schemas.openxmlformats.org/package/2006/relationships"><Relationship Id="rId8" Type="http://schemas.openxmlformats.org/officeDocument/2006/relationships/image" Target="../media/image62.png"/><Relationship Id="rId13" Type="http://schemas.openxmlformats.org/officeDocument/2006/relationships/image" Target="../media/image67.png"/><Relationship Id="rId3" Type="http://schemas.openxmlformats.org/officeDocument/2006/relationships/image" Target="../media/image16.png"/><Relationship Id="rId7" Type="http://schemas.openxmlformats.org/officeDocument/2006/relationships/image" Target="../media/image20.png"/><Relationship Id="rId12" Type="http://schemas.openxmlformats.org/officeDocument/2006/relationships/image" Target="../media/image66.png"/><Relationship Id="rId2" Type="http://schemas.openxmlformats.org/officeDocument/2006/relationships/notesSlide" Target="../notesSlides/notesSlide14.xml"/><Relationship Id="rId1" Type="http://schemas.openxmlformats.org/officeDocument/2006/relationships/slideLayout" Target="../slideLayouts/slideLayout2.xml"/><Relationship Id="rId6" Type="http://schemas.openxmlformats.org/officeDocument/2006/relationships/image" Target="../media/image19.png"/><Relationship Id="rId11" Type="http://schemas.openxmlformats.org/officeDocument/2006/relationships/image" Target="../media/image65.png"/><Relationship Id="rId5" Type="http://schemas.openxmlformats.org/officeDocument/2006/relationships/image" Target="../media/image18.png"/><Relationship Id="rId10" Type="http://schemas.openxmlformats.org/officeDocument/2006/relationships/image" Target="../media/image64.png"/><Relationship Id="rId4" Type="http://schemas.openxmlformats.org/officeDocument/2006/relationships/image" Target="../media/image17.png"/><Relationship Id="rId9" Type="http://schemas.openxmlformats.org/officeDocument/2006/relationships/image" Target="../media/image63.png"/></Relationships>
</file>

<file path=ppt/slides/_rels/slide15.xml.rels><?xml version="1.0" encoding="UTF-8" standalone="yes"?>
<Relationships xmlns="http://schemas.openxmlformats.org/package/2006/relationships"><Relationship Id="rId8" Type="http://schemas.openxmlformats.org/officeDocument/2006/relationships/image" Target="../media/image19.png"/><Relationship Id="rId3" Type="http://schemas.openxmlformats.org/officeDocument/2006/relationships/image" Target="../media/image68.png"/><Relationship Id="rId7" Type="http://schemas.openxmlformats.org/officeDocument/2006/relationships/image" Target="../media/image18.png"/><Relationship Id="rId2" Type="http://schemas.openxmlformats.org/officeDocument/2006/relationships/notesSlide" Target="../notesSlides/notesSlide15.xml"/><Relationship Id="rId1" Type="http://schemas.openxmlformats.org/officeDocument/2006/relationships/slideLayout" Target="../slideLayouts/slideLayout1.xml"/><Relationship Id="rId6" Type="http://schemas.openxmlformats.org/officeDocument/2006/relationships/image" Target="../media/image17.png"/><Relationship Id="rId5" Type="http://schemas.openxmlformats.org/officeDocument/2006/relationships/image" Target="../media/image16.png"/><Relationship Id="rId10" Type="http://schemas.openxmlformats.org/officeDocument/2006/relationships/image" Target="../media/image70.png"/><Relationship Id="rId4" Type="http://schemas.openxmlformats.org/officeDocument/2006/relationships/image" Target="../media/image69.png"/><Relationship Id="rId9" Type="http://schemas.openxmlformats.org/officeDocument/2006/relationships/image" Target="../media/image20.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タイトル 4"/>
          <p:cNvSpPr>
            <a:spLocks noGrp="1"/>
          </p:cNvSpPr>
          <p:nvPr>
            <p:ph type="title"/>
          </p:nvPr>
        </p:nvSpPr>
        <p:spPr>
          <a:xfrm>
            <a:off x="0" y="24952"/>
            <a:ext cx="9144000" cy="1110978"/>
          </a:xfrm>
          <a:solidFill>
            <a:srgbClr val="92D050">
              <a:alpha val="50000"/>
            </a:srgbClr>
          </a:solidFill>
        </p:spPr>
        <p:txBody>
          <a:bodyPr>
            <a:noAutofit/>
          </a:bodyPr>
          <a:lstStyle/>
          <a:p>
            <a:pPr algn="ctr"/>
            <a:r>
              <a:rPr kumimoji="1" lang="ja-JP" altLang="en-US" sz="3200" b="1" dirty="0">
                <a:latin typeface="BIZ UDゴシック" panose="020B0400000000000000" pitchFamily="49" charset="-128"/>
                <a:ea typeface="BIZ UDゴシック" panose="020B0400000000000000" pitchFamily="49" charset="-128"/>
              </a:rPr>
              <a:t>橿　原　市</a:t>
            </a:r>
            <a:br>
              <a:rPr kumimoji="1" lang="en-US" altLang="ja-JP" sz="3200" b="1" dirty="0">
                <a:latin typeface="BIZ UDゴシック" panose="020B0400000000000000" pitchFamily="49" charset="-128"/>
                <a:ea typeface="BIZ UDゴシック" panose="020B0400000000000000" pitchFamily="49" charset="-128"/>
              </a:rPr>
            </a:br>
            <a:r>
              <a:rPr kumimoji="1" lang="ja-JP" altLang="en-US" sz="3200" b="1" dirty="0">
                <a:latin typeface="BIZ UDゴシック" panose="020B0400000000000000" pitchFamily="49" charset="-128"/>
                <a:ea typeface="BIZ UDゴシック" panose="020B0400000000000000" pitchFamily="49" charset="-128"/>
              </a:rPr>
              <a:t>企業版ふるさと納税プロジェクト</a:t>
            </a:r>
            <a:endParaRPr kumimoji="1" lang="ja-JP" altLang="en-US" sz="3200" b="1" dirty="0">
              <a:latin typeface="UD デジタル 教科書体 NP-B" panose="02020700000000000000" pitchFamily="18" charset="-128"/>
              <a:ea typeface="UD デジタル 教科書体 NP-B" panose="02020700000000000000" pitchFamily="18" charset="-128"/>
            </a:endParaRPr>
          </a:p>
        </p:txBody>
      </p:sp>
      <p:sp>
        <p:nvSpPr>
          <p:cNvPr id="3" name="スライド番号プレースホルダー 2"/>
          <p:cNvSpPr>
            <a:spLocks noGrp="1"/>
          </p:cNvSpPr>
          <p:nvPr>
            <p:ph type="sldNum" sz="quarter" idx="12"/>
          </p:nvPr>
        </p:nvSpPr>
        <p:spPr/>
        <p:txBody>
          <a:bodyPr/>
          <a:lstStyle/>
          <a:p>
            <a:fld id="{7FAC21B2-DBEB-4F7E-AA6E-EA1B626E7ADC}" type="slidenum">
              <a:rPr kumimoji="1" lang="ja-JP" altLang="en-US" smtClean="0"/>
              <a:t>1</a:t>
            </a:fld>
            <a:endParaRPr kumimoji="1" lang="ja-JP" altLang="en-US"/>
          </a:p>
        </p:txBody>
      </p:sp>
      <p:pic>
        <p:nvPicPr>
          <p:cNvPr id="9" name="図 8"/>
          <p:cNvPicPr>
            <a:picLocks noChangeAspect="1"/>
          </p:cNvPicPr>
          <p:nvPr/>
        </p:nvPicPr>
        <p:blipFill rotWithShape="1">
          <a:blip r:embed="rId3" cstate="print">
            <a:extLst>
              <a:ext uri="{28A0092B-C50C-407E-A947-70E740481C1C}">
                <a14:useLocalDpi xmlns:a14="http://schemas.microsoft.com/office/drawing/2010/main" val="0"/>
              </a:ext>
            </a:extLst>
          </a:blip>
          <a:srcRect l="21449" t="-870" r="25358"/>
          <a:stretch/>
        </p:blipFill>
        <p:spPr>
          <a:xfrm>
            <a:off x="21853" y="3313207"/>
            <a:ext cx="2429100" cy="3104225"/>
          </a:xfrm>
          <a:prstGeom prst="rect">
            <a:avLst/>
          </a:prstGeom>
          <a:ln>
            <a:noFill/>
          </a:ln>
          <a:effectLst>
            <a:softEdge rad="112500"/>
          </a:effectLst>
        </p:spPr>
      </p:pic>
      <p:pic>
        <p:nvPicPr>
          <p:cNvPr id="10" name="図 9"/>
          <p:cNvPicPr>
            <a:picLocks noChangeAspect="1"/>
          </p:cNvPicPr>
          <p:nvPr/>
        </p:nvPicPr>
        <p:blipFill rotWithShape="1">
          <a:blip r:embed="rId4" cstate="print">
            <a:extLst>
              <a:ext uri="{28A0092B-C50C-407E-A947-70E740481C1C}">
                <a14:useLocalDpi xmlns:a14="http://schemas.microsoft.com/office/drawing/2010/main"/>
              </a:ext>
            </a:extLst>
          </a:blip>
          <a:srcRect/>
          <a:stretch/>
        </p:blipFill>
        <p:spPr>
          <a:xfrm>
            <a:off x="6128115" y="2020948"/>
            <a:ext cx="2566726" cy="3067079"/>
          </a:xfrm>
          <a:prstGeom prst="rect">
            <a:avLst/>
          </a:prstGeom>
          <a:ln>
            <a:noFill/>
          </a:ln>
          <a:effectLst>
            <a:softEdge rad="112500"/>
          </a:effectLst>
        </p:spPr>
      </p:pic>
      <p:pic>
        <p:nvPicPr>
          <p:cNvPr id="13" name="図 12">
            <a:extLst>
              <a:ext uri="{FF2B5EF4-FFF2-40B4-BE49-F238E27FC236}">
                <a16:creationId xmlns:a16="http://schemas.microsoft.com/office/drawing/2014/main" id="{DF446C36-72F7-420F-9439-A02FD5A630BC}"/>
              </a:ext>
            </a:extLst>
          </p:cNvPr>
          <p:cNvPicPr>
            <a:picLocks noChangeAspect="1"/>
          </p:cNvPicPr>
          <p:nvPr/>
        </p:nvPicPr>
        <p:blipFill rotWithShape="1">
          <a:blip r:embed="rId5" cstate="print">
            <a:extLst>
              <a:ext uri="{28A0092B-C50C-407E-A947-70E740481C1C}">
                <a14:useLocalDpi xmlns:a14="http://schemas.microsoft.com/office/drawing/2010/main"/>
              </a:ext>
            </a:extLst>
          </a:blip>
          <a:srcRect/>
          <a:stretch/>
        </p:blipFill>
        <p:spPr>
          <a:xfrm>
            <a:off x="7921051" y="1202419"/>
            <a:ext cx="1165676" cy="1637056"/>
          </a:xfrm>
          <a:prstGeom prst="rect">
            <a:avLst/>
          </a:prstGeom>
          <a:ln>
            <a:noFill/>
          </a:ln>
          <a:effectLst>
            <a:softEdge rad="112500"/>
          </a:effectLst>
        </p:spPr>
      </p:pic>
      <p:pic>
        <p:nvPicPr>
          <p:cNvPr id="17" name="図 16">
            <a:extLst>
              <a:ext uri="{FF2B5EF4-FFF2-40B4-BE49-F238E27FC236}">
                <a16:creationId xmlns:a16="http://schemas.microsoft.com/office/drawing/2014/main" id="{521953EA-59CB-4605-907A-21B65F30F9E9}"/>
              </a:ext>
            </a:extLst>
          </p:cNvPr>
          <p:cNvPicPr>
            <a:picLocks noChangeAspect="1"/>
          </p:cNvPicPr>
          <p:nvPr/>
        </p:nvPicPr>
        <p:blipFill>
          <a:blip r:embed="rId6" cstate="print">
            <a:extLst>
              <a:ext uri="{28A0092B-C50C-407E-A947-70E740481C1C}">
                <a14:useLocalDpi xmlns:a14="http://schemas.microsoft.com/office/drawing/2010/main"/>
              </a:ext>
            </a:extLst>
          </a:blip>
          <a:stretch>
            <a:fillRect/>
          </a:stretch>
        </p:blipFill>
        <p:spPr>
          <a:xfrm>
            <a:off x="97432" y="1557217"/>
            <a:ext cx="1527990" cy="765283"/>
          </a:xfrm>
          <a:prstGeom prst="rect">
            <a:avLst/>
          </a:prstGeom>
          <a:ln>
            <a:noFill/>
          </a:ln>
          <a:effectLst>
            <a:outerShdw blurRad="50800" dist="38100" dir="2700000" algn="tl" rotWithShape="0">
              <a:prstClr val="black">
                <a:alpha val="40000"/>
              </a:prstClr>
            </a:outerShdw>
          </a:effectLst>
        </p:spPr>
      </p:pic>
      <p:pic>
        <p:nvPicPr>
          <p:cNvPr id="18" name="図 17">
            <a:extLst>
              <a:ext uri="{FF2B5EF4-FFF2-40B4-BE49-F238E27FC236}">
                <a16:creationId xmlns:a16="http://schemas.microsoft.com/office/drawing/2014/main" id="{9730914F-D22F-4938-8B3A-926114374605}"/>
              </a:ext>
            </a:extLst>
          </p:cNvPr>
          <p:cNvPicPr>
            <a:picLocks noChangeAspect="1"/>
          </p:cNvPicPr>
          <p:nvPr/>
        </p:nvPicPr>
        <p:blipFill>
          <a:blip r:embed="rId7" cstate="print">
            <a:extLst>
              <a:ext uri="{28A0092B-C50C-407E-A947-70E740481C1C}">
                <a14:useLocalDpi xmlns:a14="http://schemas.microsoft.com/office/drawing/2010/main"/>
              </a:ext>
            </a:extLst>
          </a:blip>
          <a:stretch>
            <a:fillRect/>
          </a:stretch>
        </p:blipFill>
        <p:spPr>
          <a:xfrm>
            <a:off x="776037" y="2343305"/>
            <a:ext cx="1568424" cy="785539"/>
          </a:xfrm>
          <a:prstGeom prst="rect">
            <a:avLst/>
          </a:prstGeom>
          <a:ln>
            <a:noFill/>
          </a:ln>
          <a:effectLst>
            <a:outerShdw blurRad="50800" dist="38100" dir="2700000" algn="tl" rotWithShape="0">
              <a:prstClr val="black">
                <a:alpha val="40000"/>
              </a:prstClr>
            </a:outerShdw>
          </a:effectLst>
        </p:spPr>
      </p:pic>
      <p:pic>
        <p:nvPicPr>
          <p:cNvPr id="19" name="図 18">
            <a:extLst>
              <a:ext uri="{FF2B5EF4-FFF2-40B4-BE49-F238E27FC236}">
                <a16:creationId xmlns:a16="http://schemas.microsoft.com/office/drawing/2014/main" id="{7BF6653F-30A3-4B49-9509-B831B43F4F2C}"/>
              </a:ext>
            </a:extLst>
          </p:cNvPr>
          <p:cNvPicPr>
            <a:picLocks noChangeAspect="1"/>
          </p:cNvPicPr>
          <p:nvPr/>
        </p:nvPicPr>
        <p:blipFill rotWithShape="1">
          <a:blip r:embed="rId8" cstate="print">
            <a:extLst>
              <a:ext uri="{28A0092B-C50C-407E-A947-70E740481C1C}">
                <a14:useLocalDpi xmlns:a14="http://schemas.microsoft.com/office/drawing/2010/main"/>
              </a:ext>
            </a:extLst>
          </a:blip>
          <a:srcRect/>
          <a:stretch/>
        </p:blipFill>
        <p:spPr>
          <a:xfrm>
            <a:off x="7612451" y="4136909"/>
            <a:ext cx="1474276" cy="1664913"/>
          </a:xfrm>
          <a:prstGeom prst="rect">
            <a:avLst/>
          </a:prstGeom>
          <a:effectLst>
            <a:outerShdw blurRad="50800" dist="38100" dir="2700000" algn="tl" rotWithShape="0">
              <a:prstClr val="black">
                <a:alpha val="40000"/>
              </a:prstClr>
            </a:outerShdw>
          </a:effectLst>
        </p:spPr>
      </p:pic>
      <p:pic>
        <p:nvPicPr>
          <p:cNvPr id="20" name="図 19">
            <a:extLst>
              <a:ext uri="{FF2B5EF4-FFF2-40B4-BE49-F238E27FC236}">
                <a16:creationId xmlns:a16="http://schemas.microsoft.com/office/drawing/2014/main" id="{B6847028-1E10-4381-A049-47D2E99A92CD}"/>
              </a:ext>
            </a:extLst>
          </p:cNvPr>
          <p:cNvPicPr>
            <a:picLocks noChangeAspect="1"/>
          </p:cNvPicPr>
          <p:nvPr/>
        </p:nvPicPr>
        <p:blipFill>
          <a:blip r:embed="rId9" cstate="print">
            <a:extLst>
              <a:ext uri="{28A0092B-C50C-407E-A947-70E740481C1C}">
                <a14:useLocalDpi xmlns:a14="http://schemas.microsoft.com/office/drawing/2010/main"/>
              </a:ext>
            </a:extLst>
          </a:blip>
          <a:stretch>
            <a:fillRect/>
          </a:stretch>
        </p:blipFill>
        <p:spPr>
          <a:xfrm>
            <a:off x="7037391" y="4884800"/>
            <a:ext cx="1197333" cy="1164478"/>
          </a:xfrm>
          <a:prstGeom prst="rect">
            <a:avLst/>
          </a:prstGeom>
          <a:effectLst>
            <a:outerShdw blurRad="50800" dist="38100" dir="2700000" algn="tl" rotWithShape="0">
              <a:prstClr val="black">
                <a:alpha val="40000"/>
              </a:prstClr>
            </a:outerShdw>
          </a:effectLst>
        </p:spPr>
      </p:pic>
      <p:pic>
        <p:nvPicPr>
          <p:cNvPr id="21" name="図 20">
            <a:extLst>
              <a:ext uri="{FF2B5EF4-FFF2-40B4-BE49-F238E27FC236}">
                <a16:creationId xmlns:a16="http://schemas.microsoft.com/office/drawing/2014/main" id="{3BA1ECCA-0D42-4EED-BC77-97E9917A072F}"/>
              </a:ext>
            </a:extLst>
          </p:cNvPr>
          <p:cNvPicPr>
            <a:picLocks noChangeAspect="1"/>
          </p:cNvPicPr>
          <p:nvPr/>
        </p:nvPicPr>
        <p:blipFill>
          <a:blip r:embed="rId10" cstate="print">
            <a:extLst>
              <a:ext uri="{28A0092B-C50C-407E-A947-70E740481C1C}">
                <a14:useLocalDpi xmlns:a14="http://schemas.microsoft.com/office/drawing/2010/main"/>
              </a:ext>
            </a:extLst>
          </a:blip>
          <a:stretch>
            <a:fillRect/>
          </a:stretch>
        </p:blipFill>
        <p:spPr>
          <a:xfrm>
            <a:off x="5959956" y="5263007"/>
            <a:ext cx="1798107" cy="1261685"/>
          </a:xfrm>
          <a:prstGeom prst="rect">
            <a:avLst/>
          </a:prstGeom>
          <a:effectLst>
            <a:outerShdw blurRad="50800" dist="38100" dir="2700000" algn="tl" rotWithShape="0">
              <a:prstClr val="black">
                <a:alpha val="40000"/>
              </a:prstClr>
            </a:outerShdw>
          </a:effectLst>
        </p:spPr>
      </p:pic>
      <p:sp>
        <p:nvSpPr>
          <p:cNvPr id="22" name="テキスト ボックス 21"/>
          <p:cNvSpPr txBox="1"/>
          <p:nvPr/>
        </p:nvSpPr>
        <p:spPr>
          <a:xfrm>
            <a:off x="8013510" y="6121406"/>
            <a:ext cx="1009909" cy="307777"/>
          </a:xfrm>
          <a:prstGeom prst="rect">
            <a:avLst/>
          </a:prstGeom>
          <a:noFill/>
        </p:spPr>
        <p:txBody>
          <a:bodyPr wrap="square" rtlCol="0">
            <a:spAutoFit/>
          </a:bodyPr>
          <a:lstStyle/>
          <a:p>
            <a:r>
              <a:rPr kumimoji="1" lang="en-US" altLang="ja-JP" sz="1400" b="1" dirty="0"/>
              <a:t>©CAPCOM</a:t>
            </a:r>
            <a:endParaRPr kumimoji="1" lang="ja-JP" altLang="en-US" sz="1400" b="1" dirty="0"/>
          </a:p>
        </p:txBody>
      </p:sp>
      <p:pic>
        <p:nvPicPr>
          <p:cNvPr id="4" name="図 3"/>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2504723" y="1257598"/>
            <a:ext cx="3623392" cy="5121142"/>
          </a:xfrm>
          <a:prstGeom prst="rect">
            <a:avLst/>
          </a:prstGeom>
        </p:spPr>
      </p:pic>
    </p:spTree>
    <p:extLst>
      <p:ext uri="{BB962C8B-B14F-4D97-AF65-F5344CB8AC3E}">
        <p14:creationId xmlns:p14="http://schemas.microsoft.com/office/powerpoint/2010/main" val="419654466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図 15">
            <a:extLst>
              <a:ext uri="{FF2B5EF4-FFF2-40B4-BE49-F238E27FC236}">
                <a16:creationId xmlns:a16="http://schemas.microsoft.com/office/drawing/2014/main" id="{928A8276-C2D0-40AF-BDA7-C9B3DE6B45F5}"/>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4611"/>
            <a:ext cx="9122147" cy="6297541"/>
          </a:xfrm>
          <a:prstGeom prst="rect">
            <a:avLst/>
          </a:prstGeom>
        </p:spPr>
      </p:pic>
      <p:sp>
        <p:nvSpPr>
          <p:cNvPr id="3" name="スライド番号プレースホルダー 2"/>
          <p:cNvSpPr>
            <a:spLocks noGrp="1"/>
          </p:cNvSpPr>
          <p:nvPr>
            <p:ph type="sldNum" sz="quarter" idx="12"/>
          </p:nvPr>
        </p:nvSpPr>
        <p:spPr/>
        <p:txBody>
          <a:bodyPr/>
          <a:lstStyle/>
          <a:p>
            <a:endParaRPr kumimoji="1" lang="ja-JP" altLang="en-US" dirty="0"/>
          </a:p>
        </p:txBody>
      </p:sp>
      <p:pic>
        <p:nvPicPr>
          <p:cNvPr id="9" name="図 8"/>
          <p:cNvPicPr>
            <a:picLocks noChangeAspect="1"/>
          </p:cNvPicPr>
          <p:nvPr/>
        </p:nvPicPr>
        <p:blipFill rotWithShape="1">
          <a:blip r:embed="rId4" cstate="print">
            <a:extLst>
              <a:ext uri="{28A0092B-C50C-407E-A947-70E740481C1C}">
                <a14:useLocalDpi xmlns:a14="http://schemas.microsoft.com/office/drawing/2010/main" val="0"/>
              </a:ext>
            </a:extLst>
          </a:blip>
          <a:srcRect l="21449" t="-870" r="25358"/>
          <a:stretch/>
        </p:blipFill>
        <p:spPr>
          <a:xfrm>
            <a:off x="831453" y="4428036"/>
            <a:ext cx="1526453" cy="1950704"/>
          </a:xfrm>
          <a:prstGeom prst="rect">
            <a:avLst/>
          </a:prstGeom>
          <a:ln>
            <a:noFill/>
          </a:ln>
          <a:effectLst>
            <a:softEdge rad="112500"/>
          </a:effectLst>
        </p:spPr>
      </p:pic>
      <p:pic>
        <p:nvPicPr>
          <p:cNvPr id="10" name="図 9"/>
          <p:cNvPicPr>
            <a:picLocks noChangeAspect="1"/>
          </p:cNvPicPr>
          <p:nvPr/>
        </p:nvPicPr>
        <p:blipFill rotWithShape="1">
          <a:blip r:embed="rId5" cstate="print">
            <a:extLst>
              <a:ext uri="{28A0092B-C50C-407E-A947-70E740481C1C}">
                <a14:useLocalDpi xmlns:a14="http://schemas.microsoft.com/office/drawing/2010/main"/>
              </a:ext>
            </a:extLst>
          </a:blip>
          <a:srcRect/>
          <a:stretch/>
        </p:blipFill>
        <p:spPr>
          <a:xfrm>
            <a:off x="5576241" y="132808"/>
            <a:ext cx="1718970" cy="2054063"/>
          </a:xfrm>
          <a:prstGeom prst="rect">
            <a:avLst/>
          </a:prstGeom>
          <a:ln>
            <a:noFill/>
          </a:ln>
          <a:effectLst>
            <a:softEdge rad="112500"/>
          </a:effectLst>
        </p:spPr>
      </p:pic>
      <p:pic>
        <p:nvPicPr>
          <p:cNvPr id="13" name="図 12">
            <a:extLst>
              <a:ext uri="{FF2B5EF4-FFF2-40B4-BE49-F238E27FC236}">
                <a16:creationId xmlns:a16="http://schemas.microsoft.com/office/drawing/2014/main" id="{DF446C36-72F7-420F-9439-A02FD5A630BC}"/>
              </a:ext>
            </a:extLst>
          </p:cNvPr>
          <p:cNvPicPr>
            <a:picLocks noChangeAspect="1"/>
          </p:cNvPicPr>
          <p:nvPr/>
        </p:nvPicPr>
        <p:blipFill rotWithShape="1">
          <a:blip r:embed="rId6" cstate="print">
            <a:extLst>
              <a:ext uri="{28A0092B-C50C-407E-A947-70E740481C1C}">
                <a14:useLocalDpi xmlns:a14="http://schemas.microsoft.com/office/drawing/2010/main"/>
              </a:ext>
            </a:extLst>
          </a:blip>
          <a:srcRect/>
          <a:stretch/>
        </p:blipFill>
        <p:spPr>
          <a:xfrm>
            <a:off x="7415333" y="4486554"/>
            <a:ext cx="1165676" cy="1637056"/>
          </a:xfrm>
          <a:prstGeom prst="rect">
            <a:avLst/>
          </a:prstGeom>
          <a:ln>
            <a:noFill/>
          </a:ln>
          <a:effectLst>
            <a:softEdge rad="112500"/>
          </a:effectLst>
        </p:spPr>
      </p:pic>
      <p:pic>
        <p:nvPicPr>
          <p:cNvPr id="17" name="図 16">
            <a:extLst>
              <a:ext uri="{FF2B5EF4-FFF2-40B4-BE49-F238E27FC236}">
                <a16:creationId xmlns:a16="http://schemas.microsoft.com/office/drawing/2014/main" id="{521953EA-59CB-4605-907A-21B65F30F9E9}"/>
              </a:ext>
            </a:extLst>
          </p:cNvPr>
          <p:cNvPicPr>
            <a:picLocks noChangeAspect="1"/>
          </p:cNvPicPr>
          <p:nvPr/>
        </p:nvPicPr>
        <p:blipFill>
          <a:blip r:embed="rId7" cstate="print">
            <a:extLst>
              <a:ext uri="{28A0092B-C50C-407E-A947-70E740481C1C}">
                <a14:useLocalDpi xmlns:a14="http://schemas.microsoft.com/office/drawing/2010/main"/>
              </a:ext>
            </a:extLst>
          </a:blip>
          <a:stretch>
            <a:fillRect/>
          </a:stretch>
        </p:blipFill>
        <p:spPr>
          <a:xfrm>
            <a:off x="580317" y="555848"/>
            <a:ext cx="1527990" cy="765283"/>
          </a:xfrm>
          <a:prstGeom prst="rect">
            <a:avLst/>
          </a:prstGeom>
          <a:ln>
            <a:noFill/>
          </a:ln>
          <a:effectLst>
            <a:outerShdw blurRad="50800" dist="38100" dir="2700000" algn="tl" rotWithShape="0">
              <a:prstClr val="black">
                <a:alpha val="40000"/>
              </a:prstClr>
            </a:outerShdw>
          </a:effectLst>
        </p:spPr>
      </p:pic>
      <p:pic>
        <p:nvPicPr>
          <p:cNvPr id="18" name="図 17">
            <a:extLst>
              <a:ext uri="{FF2B5EF4-FFF2-40B4-BE49-F238E27FC236}">
                <a16:creationId xmlns:a16="http://schemas.microsoft.com/office/drawing/2014/main" id="{9730914F-D22F-4938-8B3A-926114374605}"/>
              </a:ext>
            </a:extLst>
          </p:cNvPr>
          <p:cNvPicPr>
            <a:picLocks noChangeAspect="1"/>
          </p:cNvPicPr>
          <p:nvPr/>
        </p:nvPicPr>
        <p:blipFill>
          <a:blip r:embed="rId8" cstate="print">
            <a:extLst>
              <a:ext uri="{28A0092B-C50C-407E-A947-70E740481C1C}">
                <a14:useLocalDpi xmlns:a14="http://schemas.microsoft.com/office/drawing/2010/main"/>
              </a:ext>
            </a:extLst>
          </a:blip>
          <a:stretch>
            <a:fillRect/>
          </a:stretch>
        </p:blipFill>
        <p:spPr>
          <a:xfrm>
            <a:off x="913128" y="1401332"/>
            <a:ext cx="1568424" cy="785539"/>
          </a:xfrm>
          <a:prstGeom prst="rect">
            <a:avLst/>
          </a:prstGeom>
          <a:ln>
            <a:noFill/>
          </a:ln>
          <a:effectLst>
            <a:outerShdw blurRad="50800" dist="38100" dir="2700000" algn="tl" rotWithShape="0">
              <a:prstClr val="black">
                <a:alpha val="40000"/>
              </a:prstClr>
            </a:outerShdw>
          </a:effectLst>
        </p:spPr>
      </p:pic>
      <p:pic>
        <p:nvPicPr>
          <p:cNvPr id="19" name="図 18">
            <a:extLst>
              <a:ext uri="{FF2B5EF4-FFF2-40B4-BE49-F238E27FC236}">
                <a16:creationId xmlns:a16="http://schemas.microsoft.com/office/drawing/2014/main" id="{7BF6653F-30A3-4B49-9509-B831B43F4F2C}"/>
              </a:ext>
            </a:extLst>
          </p:cNvPr>
          <p:cNvPicPr>
            <a:picLocks noChangeAspect="1"/>
          </p:cNvPicPr>
          <p:nvPr/>
        </p:nvPicPr>
        <p:blipFill rotWithShape="1">
          <a:blip r:embed="rId9" cstate="print">
            <a:extLst>
              <a:ext uri="{28A0092B-C50C-407E-A947-70E740481C1C}">
                <a14:useLocalDpi xmlns:a14="http://schemas.microsoft.com/office/drawing/2010/main"/>
              </a:ext>
            </a:extLst>
          </a:blip>
          <a:srcRect/>
          <a:stretch/>
        </p:blipFill>
        <p:spPr>
          <a:xfrm>
            <a:off x="4591846" y="4284598"/>
            <a:ext cx="1474276" cy="1664913"/>
          </a:xfrm>
          <a:prstGeom prst="rect">
            <a:avLst/>
          </a:prstGeom>
          <a:effectLst>
            <a:outerShdw blurRad="50800" dist="38100" dir="2700000" algn="tl" rotWithShape="0">
              <a:prstClr val="black">
                <a:alpha val="40000"/>
              </a:prstClr>
            </a:outerShdw>
          </a:effectLst>
        </p:spPr>
      </p:pic>
      <p:pic>
        <p:nvPicPr>
          <p:cNvPr id="20" name="図 19">
            <a:extLst>
              <a:ext uri="{FF2B5EF4-FFF2-40B4-BE49-F238E27FC236}">
                <a16:creationId xmlns:a16="http://schemas.microsoft.com/office/drawing/2014/main" id="{B6847028-1E10-4381-A049-47D2E99A92CD}"/>
              </a:ext>
            </a:extLst>
          </p:cNvPr>
          <p:cNvPicPr>
            <a:picLocks noChangeAspect="1"/>
          </p:cNvPicPr>
          <p:nvPr/>
        </p:nvPicPr>
        <p:blipFill>
          <a:blip r:embed="rId10" cstate="print">
            <a:extLst>
              <a:ext uri="{28A0092B-C50C-407E-A947-70E740481C1C}">
                <a14:useLocalDpi xmlns:a14="http://schemas.microsoft.com/office/drawing/2010/main"/>
              </a:ext>
            </a:extLst>
          </a:blip>
          <a:stretch>
            <a:fillRect/>
          </a:stretch>
        </p:blipFill>
        <p:spPr>
          <a:xfrm>
            <a:off x="4117146" y="4877682"/>
            <a:ext cx="1197333" cy="1164478"/>
          </a:xfrm>
          <a:prstGeom prst="rect">
            <a:avLst/>
          </a:prstGeom>
          <a:effectLst>
            <a:outerShdw blurRad="50800" dist="38100" dir="2700000" algn="tl" rotWithShape="0">
              <a:prstClr val="black">
                <a:alpha val="40000"/>
              </a:prstClr>
            </a:outerShdw>
          </a:effectLst>
        </p:spPr>
      </p:pic>
      <p:pic>
        <p:nvPicPr>
          <p:cNvPr id="21" name="図 20">
            <a:extLst>
              <a:ext uri="{FF2B5EF4-FFF2-40B4-BE49-F238E27FC236}">
                <a16:creationId xmlns:a16="http://schemas.microsoft.com/office/drawing/2014/main" id="{3BA1ECCA-0D42-4EED-BC77-97E9917A072F}"/>
              </a:ext>
            </a:extLst>
          </p:cNvPr>
          <p:cNvPicPr>
            <a:picLocks noChangeAspect="1"/>
          </p:cNvPicPr>
          <p:nvPr/>
        </p:nvPicPr>
        <p:blipFill>
          <a:blip r:embed="rId11" cstate="print">
            <a:extLst>
              <a:ext uri="{28A0092B-C50C-407E-A947-70E740481C1C}">
                <a14:useLocalDpi xmlns:a14="http://schemas.microsoft.com/office/drawing/2010/main"/>
              </a:ext>
            </a:extLst>
          </a:blip>
          <a:stretch>
            <a:fillRect/>
          </a:stretch>
        </p:blipFill>
        <p:spPr>
          <a:xfrm>
            <a:off x="2987809" y="5117055"/>
            <a:ext cx="1798107" cy="1261685"/>
          </a:xfrm>
          <a:prstGeom prst="rect">
            <a:avLst/>
          </a:prstGeom>
          <a:effectLst>
            <a:outerShdw blurRad="50800" dist="38100" dir="2700000" algn="tl" rotWithShape="0">
              <a:prstClr val="black">
                <a:alpha val="40000"/>
              </a:prstClr>
            </a:outerShdw>
          </a:effectLst>
        </p:spPr>
      </p:pic>
      <p:sp>
        <p:nvSpPr>
          <p:cNvPr id="22" name="テキスト ボックス 21"/>
          <p:cNvSpPr txBox="1"/>
          <p:nvPr/>
        </p:nvSpPr>
        <p:spPr>
          <a:xfrm>
            <a:off x="8112238" y="5996814"/>
            <a:ext cx="1009909" cy="307777"/>
          </a:xfrm>
          <a:prstGeom prst="rect">
            <a:avLst/>
          </a:prstGeom>
          <a:noFill/>
        </p:spPr>
        <p:txBody>
          <a:bodyPr wrap="square" rtlCol="0">
            <a:spAutoFit/>
          </a:bodyPr>
          <a:lstStyle/>
          <a:p>
            <a:r>
              <a:rPr kumimoji="1" lang="en-US" altLang="ja-JP" sz="1400" b="1" dirty="0"/>
              <a:t>©CAPCOM</a:t>
            </a:r>
            <a:endParaRPr kumimoji="1" lang="ja-JP" altLang="en-US" sz="1400" b="1" dirty="0"/>
          </a:p>
        </p:txBody>
      </p:sp>
      <p:pic>
        <p:nvPicPr>
          <p:cNvPr id="4" name="図 3"/>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a:off x="7511077" y="933699"/>
            <a:ext cx="1202322" cy="1699309"/>
          </a:xfrm>
          <a:prstGeom prst="rect">
            <a:avLst/>
          </a:prstGeom>
        </p:spPr>
      </p:pic>
      <p:sp>
        <p:nvSpPr>
          <p:cNvPr id="8" name="正方形/長方形 7">
            <a:extLst>
              <a:ext uri="{FF2B5EF4-FFF2-40B4-BE49-F238E27FC236}">
                <a16:creationId xmlns:a16="http://schemas.microsoft.com/office/drawing/2014/main" id="{5310DEF9-0A21-4C2D-ADE3-29B8EDE460CD}"/>
              </a:ext>
            </a:extLst>
          </p:cNvPr>
          <p:cNvSpPr/>
          <p:nvPr/>
        </p:nvSpPr>
        <p:spPr>
          <a:xfrm>
            <a:off x="30773" y="2946233"/>
            <a:ext cx="9122147" cy="1754326"/>
          </a:xfrm>
          <a:prstGeom prst="rect">
            <a:avLst/>
          </a:prstGeom>
        </p:spPr>
        <p:txBody>
          <a:bodyPr wrap="square">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ja-JP" altLang="en-US" sz="5400" b="1" i="0" u="none" strike="noStrike" kern="100" cap="none" spc="0" normalizeH="0" baseline="0" noProof="0" dirty="0">
                <a:ln w="12700">
                  <a:solidFill>
                    <a:schemeClr val="tx1"/>
                  </a:solidFill>
                </a:ln>
                <a:gradFill flip="none" rotWithShape="1">
                  <a:gsLst>
                    <a:gs pos="19000">
                      <a:srgbClr val="CC0000"/>
                    </a:gs>
                    <a:gs pos="71000">
                      <a:srgbClr val="FFC000"/>
                    </a:gs>
                    <a:gs pos="43000">
                      <a:srgbClr val="FF0000">
                        <a:lumMod val="96000"/>
                        <a:lumOff val="4000"/>
                      </a:srgbClr>
                    </a:gs>
                    <a:gs pos="100000">
                      <a:prstClr val="white"/>
                    </a:gs>
                  </a:gsLst>
                  <a:lin ang="5400000" scaled="0"/>
                  <a:tileRect/>
                </a:gradFill>
                <a:effectLst>
                  <a:outerShdw blurRad="50800" dist="101600" dir="21540000" algn="tl" rotWithShape="0">
                    <a:prstClr val="black"/>
                  </a:outerShdw>
                </a:effectLst>
                <a:uLnTx/>
                <a:uFillTx/>
                <a:latin typeface="BIZ UDP明朝 Medium" panose="02020500000000000000" pitchFamily="18" charset="-128"/>
                <a:ea typeface="BIZ UDP明朝 Medium" panose="02020500000000000000" pitchFamily="18" charset="-128"/>
                <a:cs typeface="Times New Roman" panose="02020603050405020304" pitchFamily="18" charset="0"/>
              </a:rPr>
              <a:t>ストリートファイター</a:t>
            </a:r>
            <a:r>
              <a:rPr lang="ja-JP" altLang="en-US" sz="5400" kern="0" dirty="0">
                <a:ln w="12700" cmpd="thickThin">
                  <a:solidFill>
                    <a:srgbClr val="0070C0"/>
                  </a:solidFill>
                </a:ln>
                <a:solidFill>
                  <a:schemeClr val="bg1"/>
                </a:solidFill>
                <a:effectLst>
                  <a:outerShdw blurRad="50800" dist="101600" dir="21540000" algn="tl" rotWithShape="0">
                    <a:prstClr val="black"/>
                  </a:outerShdw>
                </a:effectLst>
                <a:latin typeface="UD デジタル 教科書体 NP-B" panose="02020700000000000000" pitchFamily="18" charset="-128"/>
                <a:ea typeface="UD デジタル 教科書体 NP-B" panose="02020700000000000000" pitchFamily="18" charset="-128"/>
              </a:rPr>
              <a:t>と創る</a:t>
            </a:r>
            <a:endParaRPr lang="en-US" altLang="ja-JP" sz="5400" kern="0" dirty="0">
              <a:ln w="12700" cmpd="thickThin">
                <a:solidFill>
                  <a:srgbClr val="0070C0"/>
                </a:solidFill>
              </a:ln>
              <a:solidFill>
                <a:schemeClr val="bg1"/>
              </a:solidFill>
              <a:effectLst>
                <a:outerShdw blurRad="50800" dist="101600" dir="21540000" algn="tl" rotWithShape="0">
                  <a:prstClr val="black"/>
                </a:outerShdw>
              </a:effectLst>
              <a:latin typeface="UD デジタル 教科書体 NP-B" panose="02020700000000000000" pitchFamily="18" charset="-128"/>
              <a:ea typeface="UD デジタル 教科書体 NP-B" panose="02020700000000000000" pitchFamily="18" charset="-128"/>
            </a:endParaRPr>
          </a:p>
          <a:p>
            <a:pPr marL="0" marR="0" lvl="0" indent="0" defTabSz="914400" eaLnBrk="1" fontAlgn="auto" latinLnBrk="0" hangingPunct="1">
              <a:lnSpc>
                <a:spcPct val="100000"/>
              </a:lnSpc>
              <a:spcBef>
                <a:spcPts val="0"/>
              </a:spcBef>
              <a:spcAft>
                <a:spcPts val="0"/>
              </a:spcAft>
              <a:buClrTx/>
              <a:buSzTx/>
              <a:buFontTx/>
              <a:buNone/>
              <a:tabLst/>
              <a:defRPr/>
            </a:pPr>
            <a:r>
              <a:rPr lang="ja-JP" altLang="en-US" sz="5400" kern="0" dirty="0">
                <a:ln w="12700">
                  <a:gradFill>
                    <a:gsLst>
                      <a:gs pos="0">
                        <a:srgbClr val="0070C0"/>
                      </a:gs>
                      <a:gs pos="50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a:solidFill>
                  <a:schemeClr val="bg1"/>
                </a:solidFill>
                <a:effectLst>
                  <a:outerShdw blurRad="50800" dist="101600" dir="21540000" algn="tl" rotWithShape="0">
                    <a:prstClr val="black"/>
                  </a:outerShdw>
                </a:effectLst>
                <a:latin typeface="UD デジタル 教科書体 NP-B" panose="02020700000000000000" pitchFamily="18" charset="-128"/>
                <a:ea typeface="UD デジタル 教科書体 NP-B" panose="02020700000000000000" pitchFamily="18" charset="-128"/>
              </a:rPr>
              <a:t>　</a:t>
            </a:r>
            <a:r>
              <a:rPr lang="ja-JP" altLang="en-US" sz="5400" kern="0" dirty="0">
                <a:ln w="12700" cmpd="thickThin">
                  <a:solidFill>
                    <a:srgbClr val="0070C0"/>
                  </a:solidFill>
                </a:ln>
                <a:solidFill>
                  <a:schemeClr val="bg1"/>
                </a:solidFill>
                <a:effectLst>
                  <a:outerShdw blurRad="50800" dist="101600" dir="21540000" algn="tl" rotWithShape="0">
                    <a:prstClr val="black"/>
                  </a:outerShdw>
                </a:effectLst>
                <a:latin typeface="UD デジタル 教科書体 NP-B" panose="02020700000000000000" pitchFamily="18" charset="-128"/>
                <a:ea typeface="UD デジタル 教科書体 NP-B" panose="02020700000000000000" pitchFamily="18" charset="-128"/>
              </a:rPr>
              <a:t>橿原魅力向上プロジェクト</a:t>
            </a:r>
            <a:endParaRPr kumimoji="0" lang="ja-JP" altLang="en-US" sz="4800" b="0" i="0" u="none" strike="noStrike" kern="0" cap="none" spc="0" normalizeH="0" baseline="0" noProof="0" dirty="0">
              <a:ln w="12700" cmpd="thickThin">
                <a:solidFill>
                  <a:srgbClr val="0070C0"/>
                </a:solidFill>
              </a:ln>
              <a:solidFill>
                <a:schemeClr val="bg1"/>
              </a:solidFill>
              <a:effectLst>
                <a:outerShdw blurRad="50800" dist="101600" dir="21540000" algn="tl" rotWithShape="0">
                  <a:prstClr val="black"/>
                </a:outerShdw>
              </a:effectLst>
              <a:uLnTx/>
              <a:uFillTx/>
              <a:latin typeface="UD デジタル 教科書体 NP-B" panose="02020700000000000000" pitchFamily="18" charset="-128"/>
              <a:ea typeface="UD デジタル 教科書体 NP-B" panose="02020700000000000000" pitchFamily="18" charset="-128"/>
            </a:endParaRPr>
          </a:p>
        </p:txBody>
      </p:sp>
    </p:spTree>
    <p:extLst>
      <p:ext uri="{BB962C8B-B14F-4D97-AF65-F5344CB8AC3E}">
        <p14:creationId xmlns:p14="http://schemas.microsoft.com/office/powerpoint/2010/main" val="200649155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 name="図 21"/>
          <p:cNvPicPr>
            <a:picLocks noChangeAspect="1"/>
          </p:cNvPicPr>
          <p:nvPr/>
        </p:nvPicPr>
        <p:blipFill rotWithShape="1">
          <a:blip r:embed="rId3" cstate="print">
            <a:extLst>
              <a:ext uri="{28A0092B-C50C-407E-A947-70E740481C1C}">
                <a14:useLocalDpi xmlns:a14="http://schemas.microsoft.com/office/drawing/2010/main" val="0"/>
              </a:ext>
            </a:extLst>
          </a:blip>
          <a:srcRect t="16548" b="32005"/>
          <a:stretch/>
        </p:blipFill>
        <p:spPr>
          <a:xfrm>
            <a:off x="2853732" y="5331374"/>
            <a:ext cx="2880939" cy="1047366"/>
          </a:xfrm>
          <a:prstGeom prst="rect">
            <a:avLst/>
          </a:prstGeom>
        </p:spPr>
      </p:pic>
      <p:sp>
        <p:nvSpPr>
          <p:cNvPr id="3" name="タイトル 2"/>
          <p:cNvSpPr>
            <a:spLocks noGrp="1"/>
          </p:cNvSpPr>
          <p:nvPr>
            <p:ph type="title"/>
          </p:nvPr>
        </p:nvSpPr>
        <p:spPr>
          <a:xfrm>
            <a:off x="686159" y="903660"/>
            <a:ext cx="3634632" cy="874897"/>
          </a:xfrm>
        </p:spPr>
        <p:txBody>
          <a:bodyPr anchor="ctr" anchorCtr="0">
            <a:normAutofit/>
          </a:bodyPr>
          <a:lstStyle/>
          <a:p>
            <a:pPr algn="ctr"/>
            <a:r>
              <a:rPr kumimoji="1" lang="ja-JP" altLang="en-US" sz="4000" dirty="0">
                <a:latin typeface="BIZ UDゴシック" panose="020B0400000000000000" pitchFamily="49" charset="-128"/>
                <a:ea typeface="BIZ UDゴシック" panose="020B0400000000000000" pitchFamily="49" charset="-128"/>
              </a:rPr>
              <a:t>橿原市の紹介</a:t>
            </a:r>
          </a:p>
        </p:txBody>
      </p:sp>
      <p:sp>
        <p:nvSpPr>
          <p:cNvPr id="7" name="テキスト プレースホルダー 6"/>
          <p:cNvSpPr>
            <a:spLocks noGrp="1"/>
          </p:cNvSpPr>
          <p:nvPr>
            <p:ph type="body" sz="half" idx="2"/>
          </p:nvPr>
        </p:nvSpPr>
        <p:spPr>
          <a:xfrm>
            <a:off x="686159" y="2033804"/>
            <a:ext cx="3735116" cy="2976345"/>
          </a:xfrm>
          <a:solidFill>
            <a:schemeClr val="accent2">
              <a:lumMod val="20000"/>
              <a:lumOff val="80000"/>
            </a:schemeClr>
          </a:solidFill>
          <a:ln>
            <a:solidFill>
              <a:schemeClr val="tx1"/>
            </a:solidFill>
          </a:ln>
        </p:spPr>
        <p:txBody>
          <a:bodyPr anchor="ctr" anchorCtr="0">
            <a:normAutofit/>
          </a:bodyPr>
          <a:lstStyle/>
          <a:p>
            <a:pPr marL="285750" indent="-285750">
              <a:buFont typeface="Wingdings" panose="05000000000000000000" pitchFamily="2" charset="2"/>
              <a:buChar char="l"/>
            </a:pPr>
            <a:r>
              <a:rPr lang="ja-JP" altLang="en-US" sz="1800" dirty="0"/>
              <a:t>奈良県中部に位置。</a:t>
            </a:r>
            <a:endParaRPr lang="en-US" altLang="ja-JP" sz="1800" dirty="0"/>
          </a:p>
          <a:p>
            <a:pPr marL="285750" indent="-285750">
              <a:buFont typeface="Wingdings" panose="05000000000000000000" pitchFamily="2" charset="2"/>
              <a:buChar char="l"/>
            </a:pPr>
            <a:r>
              <a:rPr lang="ja-JP" altLang="en-US" sz="1800" dirty="0"/>
              <a:t>昭和３１年の市制発足後、大都市近郊のベッドタウンとして発展。</a:t>
            </a:r>
            <a:endParaRPr lang="en-US" altLang="ja-JP" sz="1800" dirty="0"/>
          </a:p>
          <a:p>
            <a:pPr marL="285750" indent="-285750">
              <a:buFont typeface="Wingdings" panose="05000000000000000000" pitchFamily="2" charset="2"/>
              <a:buChar char="l"/>
            </a:pPr>
            <a:r>
              <a:rPr lang="ja-JP" altLang="en-US" sz="1800" dirty="0"/>
              <a:t>人口は１１８，７４０人（２０２４年７月時点）の人口を擁する奈良県の中核都市。</a:t>
            </a:r>
            <a:endParaRPr lang="en-US" altLang="ja-JP" sz="1800" dirty="0"/>
          </a:p>
          <a:p>
            <a:pPr marL="285750" indent="-285750">
              <a:buFont typeface="Wingdings" panose="05000000000000000000" pitchFamily="2" charset="2"/>
              <a:buChar char="l"/>
            </a:pPr>
            <a:r>
              <a:rPr lang="ja-JP" altLang="en-US" sz="1800" dirty="0"/>
              <a:t>近年は人口減少や高齢化が進んでいる。</a:t>
            </a:r>
            <a:endParaRPr kumimoji="1" lang="ja-JP" altLang="en-US" sz="1800" dirty="0"/>
          </a:p>
        </p:txBody>
      </p:sp>
      <p:pic>
        <p:nvPicPr>
          <p:cNvPr id="20" name="図プレースホルダー 19"/>
          <p:cNvPicPr>
            <a:picLocks noGrp="1" noChangeAspect="1"/>
          </p:cNvPicPr>
          <p:nvPr>
            <p:ph type="pic" idx="1"/>
          </p:nvPr>
        </p:nvPicPr>
        <p:blipFill>
          <a:blip r:embed="rId4">
            <a:extLst>
              <a:ext uri="{28A0092B-C50C-407E-A947-70E740481C1C}">
                <a14:useLocalDpi xmlns:a14="http://schemas.microsoft.com/office/drawing/2010/main" val="0"/>
              </a:ext>
            </a:extLst>
          </a:blip>
          <a:stretch>
            <a:fillRect/>
          </a:stretch>
        </p:blipFill>
        <p:spPr>
          <a:xfrm>
            <a:off x="5194093" y="1213904"/>
            <a:ext cx="2880000" cy="4327176"/>
          </a:xfrm>
        </p:spPr>
      </p:pic>
      <p:sp>
        <p:nvSpPr>
          <p:cNvPr id="6" name="スライド番号プレースホルダー 5"/>
          <p:cNvSpPr>
            <a:spLocks noGrp="1"/>
          </p:cNvSpPr>
          <p:nvPr>
            <p:ph type="sldNum" sz="quarter" idx="12"/>
          </p:nvPr>
        </p:nvSpPr>
        <p:spPr/>
        <p:txBody>
          <a:bodyPr/>
          <a:lstStyle/>
          <a:p>
            <a:fld id="{7FAC21B2-DBEB-4F7E-AA6E-EA1B626E7ADC}" type="slidenum">
              <a:rPr kumimoji="1" lang="ja-JP" altLang="en-US" smtClean="0"/>
              <a:t>3</a:t>
            </a:fld>
            <a:endParaRPr kumimoji="1" lang="ja-JP" altLang="en-US"/>
          </a:p>
        </p:txBody>
      </p:sp>
      <p:sp>
        <p:nvSpPr>
          <p:cNvPr id="13" name="正方形/長方形 12"/>
          <p:cNvSpPr/>
          <p:nvPr/>
        </p:nvSpPr>
        <p:spPr>
          <a:xfrm>
            <a:off x="0" y="413"/>
            <a:ext cx="9144000" cy="648000"/>
          </a:xfrm>
          <a:prstGeom prst="rect">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pic>
        <p:nvPicPr>
          <p:cNvPr id="14" name="図 13">
            <a:extLst>
              <a:ext uri="{FF2B5EF4-FFF2-40B4-BE49-F238E27FC236}">
                <a16:creationId xmlns:a16="http://schemas.microsoft.com/office/drawing/2014/main" id="{746AC6ED-3BF8-4266-BDAA-24B7FDB440B9}"/>
              </a:ext>
            </a:extLst>
          </p:cNvPr>
          <p:cNvPicPr>
            <a:picLocks noChangeAspect="1"/>
          </p:cNvPicPr>
          <p:nvPr/>
        </p:nvPicPr>
        <p:blipFill>
          <a:blip r:embed="rId5" cstate="print">
            <a:extLst>
              <a:ext uri="{28A0092B-C50C-407E-A947-70E740481C1C}">
                <a14:useLocalDpi xmlns:a14="http://schemas.microsoft.com/office/drawing/2010/main"/>
              </a:ext>
            </a:extLst>
          </a:blip>
          <a:stretch>
            <a:fillRect/>
          </a:stretch>
        </p:blipFill>
        <p:spPr>
          <a:xfrm>
            <a:off x="189226" y="110559"/>
            <a:ext cx="453480" cy="397249"/>
          </a:xfrm>
          <a:prstGeom prst="rect">
            <a:avLst/>
          </a:prstGeom>
        </p:spPr>
      </p:pic>
      <p:grpSp>
        <p:nvGrpSpPr>
          <p:cNvPr id="15" name="グループ化 14"/>
          <p:cNvGrpSpPr/>
          <p:nvPr/>
        </p:nvGrpSpPr>
        <p:grpSpPr>
          <a:xfrm>
            <a:off x="664544" y="-8473"/>
            <a:ext cx="747582" cy="619549"/>
            <a:chOff x="649524" y="14699"/>
            <a:chExt cx="747582" cy="619549"/>
          </a:xfrm>
        </p:grpSpPr>
        <p:sp>
          <p:nvSpPr>
            <p:cNvPr id="16" name="テキスト ボックス 15">
              <a:extLst>
                <a:ext uri="{FF2B5EF4-FFF2-40B4-BE49-F238E27FC236}">
                  <a16:creationId xmlns:a16="http://schemas.microsoft.com/office/drawing/2014/main" id="{A7A83061-6A42-47F6-86BE-DAA861E40C81}"/>
                </a:ext>
              </a:extLst>
            </p:cNvPr>
            <p:cNvSpPr txBox="1"/>
            <p:nvPr/>
          </p:nvSpPr>
          <p:spPr>
            <a:xfrm>
              <a:off x="649524" y="14699"/>
              <a:ext cx="747582" cy="619549"/>
            </a:xfrm>
            <a:prstGeom prst="rect">
              <a:avLst/>
            </a:prstGeom>
            <a:noFill/>
          </p:spPr>
          <p:txBody>
            <a:bodyPr vert="horz" wrap="none" lIns="72000" tIns="36000" rIns="72000" bIns="0" rtlCol="0" anchor="t" anchorCtr="0">
              <a:noAutofit/>
            </a:bodyPr>
            <a:lstStyle/>
            <a:p>
              <a:pPr eaLnBrk="1" hangingPunct="1">
                <a:spcAft>
                  <a:spcPts val="600"/>
                </a:spcAft>
              </a:pPr>
              <a:r>
                <a:rPr lang="ja-JP" altLang="en-US" sz="1600" b="1" dirty="0">
                  <a:solidFill>
                    <a:schemeClr val="bg1"/>
                  </a:solidFill>
                  <a:latin typeface="BIZ UDゴシック" panose="020B0400000000000000" pitchFamily="49" charset="-128"/>
                  <a:ea typeface="BIZ UDゴシック" panose="020B0400000000000000" pitchFamily="49" charset="-128"/>
                </a:rPr>
                <a:t>奈良県</a:t>
              </a:r>
              <a:endParaRPr lang="en-US" altLang="ja-JP" sz="1600" b="1" dirty="0">
                <a:solidFill>
                  <a:schemeClr val="bg1"/>
                </a:solidFill>
                <a:latin typeface="BIZ UDゴシック" panose="020B0400000000000000" pitchFamily="49" charset="-128"/>
                <a:ea typeface="BIZ UDゴシック" panose="020B0400000000000000" pitchFamily="49" charset="-128"/>
              </a:endParaRPr>
            </a:p>
            <a:p>
              <a:pPr eaLnBrk="1" hangingPunct="1"/>
              <a:r>
                <a:rPr lang="ja-JP" altLang="en-US" sz="1600" b="1" dirty="0">
                  <a:solidFill>
                    <a:schemeClr val="bg1"/>
                  </a:solidFill>
                  <a:latin typeface="BIZ UDゴシック" panose="020B0400000000000000" pitchFamily="49" charset="-128"/>
                  <a:ea typeface="BIZ UDゴシック" panose="020B0400000000000000" pitchFamily="49" charset="-128"/>
                </a:rPr>
                <a:t>橿原市</a:t>
              </a:r>
              <a:endParaRPr lang="en-US" altLang="ja-JP" sz="1600" b="1" dirty="0">
                <a:solidFill>
                  <a:schemeClr val="bg1"/>
                </a:solidFill>
                <a:latin typeface="BIZ UDゴシック" panose="020B0400000000000000" pitchFamily="49" charset="-128"/>
                <a:ea typeface="BIZ UDゴシック" panose="020B0400000000000000" pitchFamily="49" charset="-128"/>
              </a:endParaRPr>
            </a:p>
          </p:txBody>
        </p:sp>
        <p:sp>
          <p:nvSpPr>
            <p:cNvPr id="17" name="テキスト ボックス 16"/>
            <p:cNvSpPr txBox="1"/>
            <p:nvPr/>
          </p:nvSpPr>
          <p:spPr>
            <a:xfrm>
              <a:off x="696142" y="229114"/>
              <a:ext cx="654346" cy="215444"/>
            </a:xfrm>
            <a:prstGeom prst="rect">
              <a:avLst/>
            </a:prstGeom>
            <a:noFill/>
          </p:spPr>
          <p:txBody>
            <a:bodyPr wrap="none" rtlCol="0">
              <a:spAutoFit/>
            </a:bodyPr>
            <a:lstStyle/>
            <a:p>
              <a:r>
                <a:rPr kumimoji="1" lang="ja-JP" altLang="en-US" sz="800" dirty="0">
                  <a:solidFill>
                    <a:schemeClr val="bg1"/>
                  </a:solidFill>
                  <a:latin typeface="BIZ UDPゴシック" panose="020B0400000000000000" pitchFamily="50" charset="-128"/>
                  <a:ea typeface="BIZ UDPゴシック" panose="020B0400000000000000" pitchFamily="50" charset="-128"/>
                </a:rPr>
                <a:t>かしはらし</a:t>
              </a:r>
            </a:p>
          </p:txBody>
        </p:sp>
      </p:grpSp>
      <p:grpSp>
        <p:nvGrpSpPr>
          <p:cNvPr id="18" name="グループ化 17"/>
          <p:cNvGrpSpPr/>
          <p:nvPr/>
        </p:nvGrpSpPr>
        <p:grpSpPr>
          <a:xfrm>
            <a:off x="6683334" y="37223"/>
            <a:ext cx="2403435" cy="556433"/>
            <a:chOff x="6689513" y="37337"/>
            <a:chExt cx="2403435" cy="556433"/>
          </a:xfrm>
        </p:grpSpPr>
        <p:pic>
          <p:nvPicPr>
            <p:cNvPr id="19" name="図 18"/>
            <p:cNvPicPr>
              <a:picLocks noChangeAspect="1"/>
            </p:cNvPicPr>
            <p:nvPr/>
          </p:nvPicPr>
          <p:blipFill>
            <a:blip r:embed="rId6" cstate="print">
              <a:extLst>
                <a:ext uri="{28A0092B-C50C-407E-A947-70E740481C1C}">
                  <a14:useLocalDpi xmlns:a14="http://schemas.microsoft.com/office/drawing/2010/main"/>
                </a:ext>
              </a:extLst>
            </a:blip>
            <a:stretch>
              <a:fillRect/>
            </a:stretch>
          </p:blipFill>
          <p:spPr>
            <a:xfrm>
              <a:off x="8541849" y="42669"/>
              <a:ext cx="551099" cy="551099"/>
            </a:xfrm>
            <a:prstGeom prst="rect">
              <a:avLst/>
            </a:prstGeom>
          </p:spPr>
        </p:pic>
        <p:pic>
          <p:nvPicPr>
            <p:cNvPr id="24" name="図 23"/>
            <p:cNvPicPr>
              <a:picLocks noChangeAspect="1"/>
            </p:cNvPicPr>
            <p:nvPr/>
          </p:nvPicPr>
          <p:blipFill>
            <a:blip r:embed="rId7" cstate="print">
              <a:extLst>
                <a:ext uri="{28A0092B-C50C-407E-A947-70E740481C1C}">
                  <a14:useLocalDpi xmlns:a14="http://schemas.microsoft.com/office/drawing/2010/main"/>
                </a:ext>
              </a:extLst>
            </a:blip>
            <a:stretch>
              <a:fillRect/>
            </a:stretch>
          </p:blipFill>
          <p:spPr>
            <a:xfrm>
              <a:off x="6689513" y="42670"/>
              <a:ext cx="551099" cy="551099"/>
            </a:xfrm>
            <a:prstGeom prst="rect">
              <a:avLst/>
            </a:prstGeom>
          </p:spPr>
        </p:pic>
        <p:pic>
          <p:nvPicPr>
            <p:cNvPr id="25" name="図 24"/>
            <p:cNvPicPr>
              <a:picLocks noChangeAspect="1"/>
            </p:cNvPicPr>
            <p:nvPr/>
          </p:nvPicPr>
          <p:blipFill>
            <a:blip r:embed="rId8" cstate="print">
              <a:extLst>
                <a:ext uri="{28A0092B-C50C-407E-A947-70E740481C1C}">
                  <a14:useLocalDpi xmlns:a14="http://schemas.microsoft.com/office/drawing/2010/main"/>
                </a:ext>
              </a:extLst>
            </a:blip>
            <a:stretch>
              <a:fillRect/>
            </a:stretch>
          </p:blipFill>
          <p:spPr>
            <a:xfrm>
              <a:off x="7305647" y="37337"/>
              <a:ext cx="551099" cy="551099"/>
            </a:xfrm>
            <a:prstGeom prst="rect">
              <a:avLst/>
            </a:prstGeom>
          </p:spPr>
        </p:pic>
        <p:pic>
          <p:nvPicPr>
            <p:cNvPr id="26" name="図 25"/>
            <p:cNvPicPr>
              <a:picLocks noChangeAspect="1"/>
            </p:cNvPicPr>
            <p:nvPr/>
          </p:nvPicPr>
          <p:blipFill>
            <a:blip r:embed="rId9" cstate="print">
              <a:extLst>
                <a:ext uri="{28A0092B-C50C-407E-A947-70E740481C1C}">
                  <a14:useLocalDpi xmlns:a14="http://schemas.microsoft.com/office/drawing/2010/main"/>
                </a:ext>
              </a:extLst>
            </a:blip>
            <a:stretch>
              <a:fillRect/>
            </a:stretch>
          </p:blipFill>
          <p:spPr>
            <a:xfrm>
              <a:off x="7922610" y="42671"/>
              <a:ext cx="551099" cy="551099"/>
            </a:xfrm>
            <a:prstGeom prst="rect">
              <a:avLst/>
            </a:prstGeom>
          </p:spPr>
        </p:pic>
      </p:grpSp>
      <p:sp>
        <p:nvSpPr>
          <p:cNvPr id="27" name="テキスト ボックス 26"/>
          <p:cNvSpPr txBox="1"/>
          <p:nvPr/>
        </p:nvSpPr>
        <p:spPr>
          <a:xfrm>
            <a:off x="1412126" y="37223"/>
            <a:ext cx="5213977" cy="553998"/>
          </a:xfrm>
          <a:prstGeom prst="rect">
            <a:avLst/>
          </a:prstGeom>
          <a:noFill/>
        </p:spPr>
        <p:txBody>
          <a:bodyPr wrap="square" rtlCol="0">
            <a:spAutoFit/>
          </a:bodyPr>
          <a:lstStyle/>
          <a:p>
            <a:pPr algn="ctr"/>
            <a:r>
              <a:rPr lang="ja-JP" altLang="en-US" sz="1400" b="1" dirty="0">
                <a:solidFill>
                  <a:schemeClr val="bg1"/>
                </a:solidFill>
                <a:latin typeface="BIZ UDゴシック" panose="020B0400000000000000" pitchFamily="49" charset="-128"/>
                <a:ea typeface="BIZ UDゴシック" panose="020B0400000000000000" pitchFamily="49" charset="-128"/>
              </a:rPr>
              <a:t>～キャラたちが“日本国はじまりの地”でにぎわう～</a:t>
            </a:r>
            <a:endParaRPr lang="en-US" altLang="ja-JP" sz="1400" b="1" dirty="0">
              <a:solidFill>
                <a:schemeClr val="bg1"/>
              </a:solidFill>
              <a:latin typeface="BIZ UDゴシック" panose="020B0400000000000000" pitchFamily="49" charset="-128"/>
              <a:ea typeface="BIZ UDゴシック" panose="020B0400000000000000" pitchFamily="49" charset="-128"/>
            </a:endParaRPr>
          </a:p>
          <a:p>
            <a:pPr algn="ctr"/>
            <a:r>
              <a:rPr lang="ja-JP" altLang="en-US" sz="1600" b="1" dirty="0">
                <a:solidFill>
                  <a:schemeClr val="bg1"/>
                </a:solidFill>
                <a:latin typeface="BIZ UDゴシック" panose="020B0400000000000000" pitchFamily="49" charset="-128"/>
                <a:ea typeface="BIZ UDゴシック" panose="020B0400000000000000" pitchFamily="49" charset="-128"/>
              </a:rPr>
              <a:t>ストリートファイターと創る橿原魅力向上</a:t>
            </a:r>
            <a:r>
              <a:rPr lang="ja-JP" altLang="ja-JP" sz="1600" b="1" dirty="0">
                <a:solidFill>
                  <a:schemeClr val="bg1"/>
                </a:solidFill>
                <a:latin typeface="BIZ UDPゴシック" panose="020B0400000000000000" pitchFamily="50" charset="-128"/>
                <a:ea typeface="BIZ UDPゴシック" panose="020B0400000000000000" pitchFamily="50" charset="-128"/>
              </a:rPr>
              <a:t>プロジェクト</a:t>
            </a:r>
          </a:p>
        </p:txBody>
      </p:sp>
    </p:spTree>
    <p:extLst>
      <p:ext uri="{BB962C8B-B14F-4D97-AF65-F5344CB8AC3E}">
        <p14:creationId xmlns:p14="http://schemas.microsoft.com/office/powerpoint/2010/main" val="176489862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図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111134" y="1649562"/>
            <a:ext cx="2700516" cy="1918321"/>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4" name="図 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96301" y="1649562"/>
            <a:ext cx="2696361" cy="1796872"/>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5" name="図 4"/>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165080" y="3424145"/>
            <a:ext cx="2888580" cy="1839803"/>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
        <p:nvSpPr>
          <p:cNvPr id="7" name="テキスト ボックス 6"/>
          <p:cNvSpPr txBox="1"/>
          <p:nvPr/>
        </p:nvSpPr>
        <p:spPr>
          <a:xfrm>
            <a:off x="296301" y="3555282"/>
            <a:ext cx="2696361" cy="159806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662" b="1" i="0" u="none" strike="noStrike" kern="1200" cap="none" spc="0" normalizeH="0" baseline="0" noProof="0" dirty="0">
                <a:ln>
                  <a:solidFill>
                    <a:srgbClr val="00B050"/>
                  </a:solidFill>
                </a:ln>
                <a:solidFill>
                  <a:srgbClr val="00B050"/>
                </a:solidFill>
                <a:effectLst/>
                <a:uLnTx/>
                <a:uFillTx/>
                <a:latin typeface="メイリオ" panose="020B0604030504040204" pitchFamily="50" charset="-128"/>
                <a:ea typeface="メイリオ" panose="020B0604030504040204" pitchFamily="50" charset="-128"/>
                <a:cs typeface="+mn-cs"/>
              </a:rPr>
              <a:t>①歴史自然環境</a:t>
            </a:r>
            <a:endParaRPr kumimoji="1" lang="en-US" altLang="ja-JP" sz="1662" b="1" i="0" u="none" strike="noStrike" kern="1200" cap="none" spc="0" normalizeH="0" baseline="0" noProof="0" dirty="0">
              <a:ln>
                <a:solidFill>
                  <a:srgbClr val="00B050"/>
                </a:solidFill>
              </a:ln>
              <a:solidFill>
                <a:srgbClr val="00B050"/>
              </a:solidFill>
              <a:effectLst/>
              <a:uLnTx/>
              <a:uFillTx/>
              <a:latin typeface="メイリオ" panose="020B0604030504040204" pitchFamily="50" charset="-128"/>
              <a:ea typeface="メイリオ" panose="020B0604030504040204" pitchFamily="50" charset="-128"/>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en-US" altLang="ja-JP" sz="1662" b="0" i="0" u="none" strike="noStrike" kern="1200" cap="none" spc="0" normalizeH="0" baseline="0" noProof="0" dirty="0">
              <a:ln>
                <a:solidFill>
                  <a:srgbClr val="00B050"/>
                </a:solidFill>
              </a:ln>
              <a:solidFill>
                <a:srgbClr val="00B050"/>
              </a:solidFill>
              <a:effectLst/>
              <a:uLnTx/>
              <a:uFillTx/>
              <a:latin typeface="メイリオ" panose="020B0604030504040204" pitchFamily="50" charset="-128"/>
              <a:ea typeface="メイリオ" panose="020B0604030504040204" pitchFamily="50" charset="-128"/>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292" noProof="0" dirty="0">
                <a:ln>
                  <a:solidFill>
                    <a:srgbClr val="00B050"/>
                  </a:solidFill>
                </a:ln>
                <a:solidFill>
                  <a:srgbClr val="00B050"/>
                </a:solidFill>
                <a:latin typeface="メイリオ" panose="020B0604030504040204" pitchFamily="50" charset="-128"/>
                <a:ea typeface="メイリオ" panose="020B0604030504040204" pitchFamily="50" charset="-128"/>
              </a:rPr>
              <a:t>特別史跡藤原宮跡や名勝大和三山など万葉の時代を忍ばせる歴史文化遺産や、国の重要伝統的建造物群</a:t>
            </a:r>
            <a:r>
              <a:rPr kumimoji="1" lang="ja-JP" altLang="en-US" sz="1292" dirty="0">
                <a:ln>
                  <a:solidFill>
                    <a:srgbClr val="00B050"/>
                  </a:solidFill>
                </a:ln>
                <a:solidFill>
                  <a:srgbClr val="00B050"/>
                </a:solidFill>
                <a:latin typeface="メイリオ" panose="020B0604030504040204" pitchFamily="50" charset="-128"/>
                <a:ea typeface="メイリオ" panose="020B0604030504040204" pitchFamily="50" charset="-128"/>
              </a:rPr>
              <a:t>保存地区に選ばれている今井町の町並みなどが残されています。</a:t>
            </a:r>
            <a:endParaRPr kumimoji="1" lang="ja-JP" altLang="en-US" sz="1292" b="0" i="0" u="none" strike="noStrike" kern="1200" cap="none" spc="0" normalizeH="0" baseline="0" noProof="0" dirty="0">
              <a:ln>
                <a:solidFill>
                  <a:srgbClr val="00B050"/>
                </a:solidFill>
              </a:ln>
              <a:solidFill>
                <a:srgbClr val="00B050"/>
              </a:solidFill>
              <a:effectLst/>
              <a:uLnTx/>
              <a:uFillTx/>
              <a:latin typeface="メイリオ" panose="020B0604030504040204" pitchFamily="50" charset="-128"/>
              <a:ea typeface="メイリオ" panose="020B0604030504040204" pitchFamily="50" charset="-128"/>
              <a:cs typeface="+mn-cs"/>
            </a:endParaRPr>
          </a:p>
        </p:txBody>
      </p:sp>
      <p:sp>
        <p:nvSpPr>
          <p:cNvPr id="8" name="テキスト ボックス 7"/>
          <p:cNvSpPr txBox="1"/>
          <p:nvPr/>
        </p:nvSpPr>
        <p:spPr>
          <a:xfrm>
            <a:off x="3165080" y="2050828"/>
            <a:ext cx="2888580" cy="134229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662" b="1" i="0" u="none" strike="noStrike" kern="1200" cap="none" spc="0" normalizeH="0" baseline="0" noProof="0" dirty="0">
                <a:ln>
                  <a:solidFill>
                    <a:srgbClr val="00B050"/>
                  </a:solidFill>
                </a:ln>
                <a:solidFill>
                  <a:srgbClr val="00B050"/>
                </a:solidFill>
                <a:effectLst/>
                <a:uLnTx/>
                <a:uFillTx/>
                <a:latin typeface="メイリオ" panose="020B0604030504040204" pitchFamily="50" charset="-128"/>
                <a:ea typeface="メイリオ" panose="020B0604030504040204" pitchFamily="50" charset="-128"/>
                <a:cs typeface="+mn-cs"/>
              </a:rPr>
              <a:t>②交通利便性</a:t>
            </a:r>
            <a:endParaRPr kumimoji="1" lang="en-US" altLang="ja-JP" sz="1662" b="1" i="0" u="none" strike="noStrike" kern="1200" cap="none" spc="0" normalizeH="0" baseline="0" noProof="0" dirty="0">
              <a:ln>
                <a:solidFill>
                  <a:srgbClr val="00B050"/>
                </a:solidFill>
              </a:ln>
              <a:solidFill>
                <a:srgbClr val="00B050"/>
              </a:solidFill>
              <a:effectLst/>
              <a:uLnTx/>
              <a:uFillTx/>
              <a:latin typeface="メイリオ" panose="020B0604030504040204" pitchFamily="50" charset="-128"/>
              <a:ea typeface="メイリオ" panose="020B0604030504040204" pitchFamily="50" charset="-128"/>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292" b="0" i="0" u="none" strike="noStrike" kern="1200" cap="none" spc="0" normalizeH="0" baseline="0" noProof="0" dirty="0">
                <a:ln>
                  <a:solidFill>
                    <a:srgbClr val="00B050"/>
                  </a:solidFill>
                </a:ln>
                <a:solidFill>
                  <a:srgbClr val="00B050"/>
                </a:solidFill>
                <a:effectLst/>
                <a:uLnTx/>
                <a:uFillTx/>
                <a:latin typeface="メイリオ" panose="020B0604030504040204" pitchFamily="50" charset="-128"/>
                <a:ea typeface="メイリオ" panose="020B0604030504040204" pitchFamily="50" charset="-128"/>
                <a:cs typeface="+mn-cs"/>
              </a:rPr>
              <a:t>古くから東西南北の交通・交流の要衝として栄えた本市は、鉄道や道路網が発達しており、大阪・京都・名古屋といった都市部へのアクセスが優れています。</a:t>
            </a:r>
          </a:p>
        </p:txBody>
      </p:sp>
      <p:sp>
        <p:nvSpPr>
          <p:cNvPr id="9" name="テキスト ボックス 8"/>
          <p:cNvSpPr txBox="1"/>
          <p:nvPr/>
        </p:nvSpPr>
        <p:spPr>
          <a:xfrm>
            <a:off x="6111133" y="3665882"/>
            <a:ext cx="2700517" cy="159806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662" b="1" i="0" u="none" strike="noStrike" kern="1200" cap="none" spc="0" normalizeH="0" baseline="0" noProof="0" dirty="0">
                <a:ln>
                  <a:solidFill>
                    <a:srgbClr val="00B050"/>
                  </a:solidFill>
                </a:ln>
                <a:solidFill>
                  <a:srgbClr val="00B050"/>
                </a:solidFill>
                <a:effectLst/>
                <a:uLnTx/>
                <a:uFillTx/>
                <a:latin typeface="メイリオ" panose="020B0604030504040204" pitchFamily="50" charset="-128"/>
                <a:ea typeface="メイリオ" panose="020B0604030504040204" pitchFamily="50" charset="-128"/>
                <a:cs typeface="+mn-cs"/>
              </a:rPr>
              <a:t>③住みやすさ</a:t>
            </a:r>
            <a:endParaRPr kumimoji="1" lang="en-US" altLang="ja-JP" sz="1662" b="1" i="0" u="none" strike="noStrike" kern="1200" cap="none" spc="0" normalizeH="0" baseline="0" noProof="0" dirty="0">
              <a:ln>
                <a:solidFill>
                  <a:srgbClr val="00B050"/>
                </a:solidFill>
              </a:ln>
              <a:solidFill>
                <a:srgbClr val="00B050"/>
              </a:solidFill>
              <a:effectLst/>
              <a:uLnTx/>
              <a:uFillTx/>
              <a:latin typeface="メイリオ" panose="020B0604030504040204" pitchFamily="50" charset="-128"/>
              <a:ea typeface="メイリオ" panose="020B0604030504040204" pitchFamily="50" charset="-128"/>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en-US" altLang="ja-JP" sz="1662" b="1" i="0" u="none" strike="noStrike" kern="1200" cap="none" spc="0" normalizeH="0" baseline="0" noProof="0" dirty="0">
              <a:ln>
                <a:solidFill>
                  <a:srgbClr val="00B050"/>
                </a:solidFill>
              </a:ln>
              <a:solidFill>
                <a:srgbClr val="00B050"/>
              </a:solidFill>
              <a:effectLst/>
              <a:uLnTx/>
              <a:uFillTx/>
              <a:latin typeface="メイリオ" panose="020B0604030504040204" pitchFamily="50" charset="-128"/>
              <a:ea typeface="メイリオ" panose="020B0604030504040204" pitchFamily="50" charset="-128"/>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292" b="0" i="0" u="none" strike="noStrike" kern="1200" cap="none" spc="0" normalizeH="0" baseline="0" noProof="0" dirty="0">
                <a:ln>
                  <a:solidFill>
                    <a:srgbClr val="00B050"/>
                  </a:solidFill>
                </a:ln>
                <a:solidFill>
                  <a:srgbClr val="00B050"/>
                </a:solidFill>
                <a:effectLst/>
                <a:uLnTx/>
                <a:uFillTx/>
                <a:latin typeface="メイリオ" panose="020B0604030504040204" pitchFamily="50" charset="-128"/>
                <a:ea typeface="メイリオ" panose="020B0604030504040204" pitchFamily="50" charset="-128"/>
                <a:cs typeface="+mn-cs"/>
              </a:rPr>
              <a:t>奈良県立医科大学を中心とした最先端の医療環境や、多種多様なスポーツ施設が整備されて</a:t>
            </a:r>
            <a:r>
              <a:rPr kumimoji="1" lang="ja-JP" altLang="en-US" sz="1292" dirty="0">
                <a:ln>
                  <a:solidFill>
                    <a:srgbClr val="00B050"/>
                  </a:solidFill>
                </a:ln>
                <a:solidFill>
                  <a:srgbClr val="00B050"/>
                </a:solidFill>
                <a:latin typeface="メイリオ" panose="020B0604030504040204" pitchFamily="50" charset="-128"/>
                <a:ea typeface="メイリオ" panose="020B0604030504040204" pitchFamily="50" charset="-128"/>
              </a:rPr>
              <a:t>います。たくさんの人々が交流し、住みたくなる魅力を備えたまちです。</a:t>
            </a:r>
            <a:endParaRPr kumimoji="1" lang="en-US" altLang="ja-JP" sz="1292" b="0" i="0" u="none" strike="noStrike" kern="1200" cap="none" spc="0" normalizeH="0" baseline="0" noProof="0" dirty="0">
              <a:ln>
                <a:solidFill>
                  <a:srgbClr val="00B050"/>
                </a:solidFill>
              </a:ln>
              <a:solidFill>
                <a:srgbClr val="00B050"/>
              </a:solidFill>
              <a:effectLst/>
              <a:uLnTx/>
              <a:uFillTx/>
              <a:latin typeface="メイリオ" panose="020B0604030504040204" pitchFamily="50" charset="-128"/>
              <a:ea typeface="メイリオ" panose="020B0604030504040204" pitchFamily="50" charset="-128"/>
              <a:cs typeface="+mn-cs"/>
            </a:endParaRPr>
          </a:p>
        </p:txBody>
      </p:sp>
      <p:sp>
        <p:nvSpPr>
          <p:cNvPr id="6" name="スライド番号プレースホルダー 5"/>
          <p:cNvSpPr>
            <a:spLocks noGrp="1"/>
          </p:cNvSpPr>
          <p:nvPr>
            <p:ph type="sldNum" sz="quarter" idx="12"/>
          </p:nvPr>
        </p:nvSpPr>
        <p:spPr/>
        <p:txBody>
          <a:bodyPr/>
          <a:lstStyle/>
          <a:p>
            <a:fld id="{8B789443-9FB1-4F09-A657-655309A9ABB6}" type="slidenum">
              <a:rPr kumimoji="1" lang="ja-JP" altLang="en-US" smtClean="0"/>
              <a:t>4</a:t>
            </a:fld>
            <a:endParaRPr kumimoji="1" lang="ja-JP" altLang="en-US" dirty="0"/>
          </a:p>
        </p:txBody>
      </p:sp>
      <p:sp>
        <p:nvSpPr>
          <p:cNvPr id="10" name="テキスト ボックス 9"/>
          <p:cNvSpPr txBox="1"/>
          <p:nvPr/>
        </p:nvSpPr>
        <p:spPr>
          <a:xfrm>
            <a:off x="3810112" y="812361"/>
            <a:ext cx="1620957" cy="523220"/>
          </a:xfrm>
          <a:prstGeom prst="rect">
            <a:avLst/>
          </a:prstGeom>
          <a:noFill/>
          <a:ln>
            <a:solidFill>
              <a:schemeClr val="tx1"/>
            </a:solidFill>
          </a:ln>
        </p:spPr>
        <p:txBody>
          <a:bodyPr wrap="none" rtlCol="0">
            <a:spAutoFit/>
          </a:bodyPr>
          <a:lstStyle/>
          <a:p>
            <a:r>
              <a:rPr kumimoji="1" lang="ja-JP" altLang="en-US" sz="2800" dirty="0">
                <a:latin typeface="BIZ UDゴシック" panose="020B0400000000000000" pitchFamily="49" charset="-128"/>
                <a:ea typeface="BIZ UDゴシック" panose="020B0400000000000000" pitchFamily="49" charset="-128"/>
              </a:rPr>
              <a:t>市の特長</a:t>
            </a:r>
          </a:p>
        </p:txBody>
      </p:sp>
      <p:pic>
        <p:nvPicPr>
          <p:cNvPr id="19" name="図 18"/>
          <p:cNvPicPr>
            <a:picLocks noChangeAspect="1"/>
          </p:cNvPicPr>
          <p:nvPr/>
        </p:nvPicPr>
        <p:blipFill rotWithShape="1">
          <a:blip r:embed="rId6" cstate="print">
            <a:extLst>
              <a:ext uri="{28A0092B-C50C-407E-A947-70E740481C1C}">
                <a14:useLocalDpi xmlns:a14="http://schemas.microsoft.com/office/drawing/2010/main" val="0"/>
              </a:ext>
            </a:extLst>
          </a:blip>
          <a:srcRect t="16548" b="32005"/>
          <a:stretch/>
        </p:blipFill>
        <p:spPr>
          <a:xfrm>
            <a:off x="3232879" y="5294974"/>
            <a:ext cx="2820781" cy="1025496"/>
          </a:xfrm>
          <a:prstGeom prst="rect">
            <a:avLst/>
          </a:prstGeom>
        </p:spPr>
      </p:pic>
      <p:pic>
        <p:nvPicPr>
          <p:cNvPr id="3" name="図 2"/>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315088" y="5391749"/>
            <a:ext cx="1214570" cy="884359"/>
          </a:xfrm>
          <a:prstGeom prst="rect">
            <a:avLst/>
          </a:prstGeom>
          <a:ln>
            <a:noFill/>
          </a:ln>
          <a:effectLst>
            <a:softEdge rad="112500"/>
          </a:effectLst>
        </p:spPr>
      </p:pic>
      <p:pic>
        <p:nvPicPr>
          <p:cNvPr id="20" name="図 19"/>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1697089" y="5410704"/>
            <a:ext cx="1295573" cy="865403"/>
          </a:xfrm>
          <a:prstGeom prst="rect">
            <a:avLst/>
          </a:prstGeom>
          <a:ln>
            <a:noFill/>
          </a:ln>
          <a:effectLst>
            <a:softEdge rad="112500"/>
          </a:effectLst>
        </p:spPr>
      </p:pic>
      <p:sp>
        <p:nvSpPr>
          <p:cNvPr id="21" name="正方形/長方形 20"/>
          <p:cNvSpPr/>
          <p:nvPr/>
        </p:nvSpPr>
        <p:spPr>
          <a:xfrm>
            <a:off x="0" y="413"/>
            <a:ext cx="9144000" cy="648000"/>
          </a:xfrm>
          <a:prstGeom prst="rect">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pic>
        <p:nvPicPr>
          <p:cNvPr id="22" name="図 21">
            <a:extLst>
              <a:ext uri="{FF2B5EF4-FFF2-40B4-BE49-F238E27FC236}">
                <a16:creationId xmlns:a16="http://schemas.microsoft.com/office/drawing/2014/main" id="{746AC6ED-3BF8-4266-BDAA-24B7FDB440B9}"/>
              </a:ext>
            </a:extLst>
          </p:cNvPr>
          <p:cNvPicPr>
            <a:picLocks noChangeAspect="1"/>
          </p:cNvPicPr>
          <p:nvPr/>
        </p:nvPicPr>
        <p:blipFill>
          <a:blip r:embed="rId9" cstate="print">
            <a:extLst>
              <a:ext uri="{28A0092B-C50C-407E-A947-70E740481C1C}">
                <a14:useLocalDpi xmlns:a14="http://schemas.microsoft.com/office/drawing/2010/main"/>
              </a:ext>
            </a:extLst>
          </a:blip>
          <a:stretch>
            <a:fillRect/>
          </a:stretch>
        </p:blipFill>
        <p:spPr>
          <a:xfrm>
            <a:off x="189226" y="110559"/>
            <a:ext cx="453480" cy="397249"/>
          </a:xfrm>
          <a:prstGeom prst="rect">
            <a:avLst/>
          </a:prstGeom>
        </p:spPr>
      </p:pic>
      <p:grpSp>
        <p:nvGrpSpPr>
          <p:cNvPr id="23" name="グループ化 22"/>
          <p:cNvGrpSpPr/>
          <p:nvPr/>
        </p:nvGrpSpPr>
        <p:grpSpPr>
          <a:xfrm>
            <a:off x="664544" y="-8473"/>
            <a:ext cx="747582" cy="619549"/>
            <a:chOff x="649524" y="14699"/>
            <a:chExt cx="747582" cy="619549"/>
          </a:xfrm>
        </p:grpSpPr>
        <p:sp>
          <p:nvSpPr>
            <p:cNvPr id="24" name="テキスト ボックス 23">
              <a:extLst>
                <a:ext uri="{FF2B5EF4-FFF2-40B4-BE49-F238E27FC236}">
                  <a16:creationId xmlns:a16="http://schemas.microsoft.com/office/drawing/2014/main" id="{A7A83061-6A42-47F6-86BE-DAA861E40C81}"/>
                </a:ext>
              </a:extLst>
            </p:cNvPr>
            <p:cNvSpPr txBox="1"/>
            <p:nvPr/>
          </p:nvSpPr>
          <p:spPr>
            <a:xfrm>
              <a:off x="649524" y="14699"/>
              <a:ext cx="747582" cy="619549"/>
            </a:xfrm>
            <a:prstGeom prst="rect">
              <a:avLst/>
            </a:prstGeom>
            <a:noFill/>
          </p:spPr>
          <p:txBody>
            <a:bodyPr vert="horz" wrap="none" lIns="72000" tIns="36000" rIns="72000" bIns="0" rtlCol="0" anchor="t" anchorCtr="0">
              <a:noAutofit/>
            </a:bodyPr>
            <a:lstStyle/>
            <a:p>
              <a:pPr eaLnBrk="1" hangingPunct="1">
                <a:spcAft>
                  <a:spcPts val="600"/>
                </a:spcAft>
              </a:pPr>
              <a:r>
                <a:rPr lang="ja-JP" altLang="en-US" sz="1600" b="1" dirty="0">
                  <a:solidFill>
                    <a:schemeClr val="bg1"/>
                  </a:solidFill>
                  <a:latin typeface="BIZ UDゴシック" panose="020B0400000000000000" pitchFamily="49" charset="-128"/>
                  <a:ea typeface="BIZ UDゴシック" panose="020B0400000000000000" pitchFamily="49" charset="-128"/>
                </a:rPr>
                <a:t>奈良県</a:t>
              </a:r>
              <a:endParaRPr lang="en-US" altLang="ja-JP" sz="1600" b="1" dirty="0">
                <a:solidFill>
                  <a:schemeClr val="bg1"/>
                </a:solidFill>
                <a:latin typeface="BIZ UDゴシック" panose="020B0400000000000000" pitchFamily="49" charset="-128"/>
                <a:ea typeface="BIZ UDゴシック" panose="020B0400000000000000" pitchFamily="49" charset="-128"/>
              </a:endParaRPr>
            </a:p>
            <a:p>
              <a:pPr eaLnBrk="1" hangingPunct="1"/>
              <a:r>
                <a:rPr lang="ja-JP" altLang="en-US" sz="1600" b="1" dirty="0">
                  <a:solidFill>
                    <a:schemeClr val="bg1"/>
                  </a:solidFill>
                  <a:latin typeface="BIZ UDゴシック" panose="020B0400000000000000" pitchFamily="49" charset="-128"/>
                  <a:ea typeface="BIZ UDゴシック" panose="020B0400000000000000" pitchFamily="49" charset="-128"/>
                </a:rPr>
                <a:t>橿原市</a:t>
              </a:r>
              <a:endParaRPr lang="en-US" altLang="ja-JP" sz="1600" b="1" dirty="0">
                <a:solidFill>
                  <a:schemeClr val="bg1"/>
                </a:solidFill>
                <a:latin typeface="BIZ UDゴシック" panose="020B0400000000000000" pitchFamily="49" charset="-128"/>
                <a:ea typeface="BIZ UDゴシック" panose="020B0400000000000000" pitchFamily="49" charset="-128"/>
              </a:endParaRPr>
            </a:p>
          </p:txBody>
        </p:sp>
        <p:sp>
          <p:nvSpPr>
            <p:cNvPr id="25" name="テキスト ボックス 24"/>
            <p:cNvSpPr txBox="1"/>
            <p:nvPr/>
          </p:nvSpPr>
          <p:spPr>
            <a:xfrm>
              <a:off x="696142" y="229114"/>
              <a:ext cx="654346" cy="215444"/>
            </a:xfrm>
            <a:prstGeom prst="rect">
              <a:avLst/>
            </a:prstGeom>
            <a:noFill/>
          </p:spPr>
          <p:txBody>
            <a:bodyPr wrap="none" rtlCol="0">
              <a:spAutoFit/>
            </a:bodyPr>
            <a:lstStyle/>
            <a:p>
              <a:r>
                <a:rPr kumimoji="1" lang="ja-JP" altLang="en-US" sz="800" dirty="0">
                  <a:solidFill>
                    <a:schemeClr val="bg1"/>
                  </a:solidFill>
                  <a:latin typeface="BIZ UDPゴシック" panose="020B0400000000000000" pitchFamily="50" charset="-128"/>
                  <a:ea typeface="BIZ UDPゴシック" panose="020B0400000000000000" pitchFamily="50" charset="-128"/>
                </a:rPr>
                <a:t>かしはらし</a:t>
              </a:r>
            </a:p>
          </p:txBody>
        </p:sp>
      </p:grpSp>
      <p:grpSp>
        <p:nvGrpSpPr>
          <p:cNvPr id="26" name="グループ化 25"/>
          <p:cNvGrpSpPr/>
          <p:nvPr/>
        </p:nvGrpSpPr>
        <p:grpSpPr>
          <a:xfrm>
            <a:off x="6683334" y="37223"/>
            <a:ext cx="2403435" cy="556433"/>
            <a:chOff x="6689513" y="37337"/>
            <a:chExt cx="2403435" cy="556433"/>
          </a:xfrm>
        </p:grpSpPr>
        <p:pic>
          <p:nvPicPr>
            <p:cNvPr id="27" name="図 26"/>
            <p:cNvPicPr>
              <a:picLocks noChangeAspect="1"/>
            </p:cNvPicPr>
            <p:nvPr/>
          </p:nvPicPr>
          <p:blipFill>
            <a:blip r:embed="rId10" cstate="print">
              <a:extLst>
                <a:ext uri="{28A0092B-C50C-407E-A947-70E740481C1C}">
                  <a14:useLocalDpi xmlns:a14="http://schemas.microsoft.com/office/drawing/2010/main"/>
                </a:ext>
              </a:extLst>
            </a:blip>
            <a:stretch>
              <a:fillRect/>
            </a:stretch>
          </p:blipFill>
          <p:spPr>
            <a:xfrm>
              <a:off x="8541849" y="42669"/>
              <a:ext cx="551099" cy="551099"/>
            </a:xfrm>
            <a:prstGeom prst="rect">
              <a:avLst/>
            </a:prstGeom>
          </p:spPr>
        </p:pic>
        <p:pic>
          <p:nvPicPr>
            <p:cNvPr id="28" name="図 27"/>
            <p:cNvPicPr>
              <a:picLocks noChangeAspect="1"/>
            </p:cNvPicPr>
            <p:nvPr/>
          </p:nvPicPr>
          <p:blipFill>
            <a:blip r:embed="rId11" cstate="print">
              <a:extLst>
                <a:ext uri="{28A0092B-C50C-407E-A947-70E740481C1C}">
                  <a14:useLocalDpi xmlns:a14="http://schemas.microsoft.com/office/drawing/2010/main"/>
                </a:ext>
              </a:extLst>
            </a:blip>
            <a:stretch>
              <a:fillRect/>
            </a:stretch>
          </p:blipFill>
          <p:spPr>
            <a:xfrm>
              <a:off x="6689513" y="42670"/>
              <a:ext cx="551099" cy="551099"/>
            </a:xfrm>
            <a:prstGeom prst="rect">
              <a:avLst/>
            </a:prstGeom>
          </p:spPr>
        </p:pic>
        <p:pic>
          <p:nvPicPr>
            <p:cNvPr id="29" name="図 28"/>
            <p:cNvPicPr>
              <a:picLocks noChangeAspect="1"/>
            </p:cNvPicPr>
            <p:nvPr/>
          </p:nvPicPr>
          <p:blipFill>
            <a:blip r:embed="rId12" cstate="print">
              <a:extLst>
                <a:ext uri="{28A0092B-C50C-407E-A947-70E740481C1C}">
                  <a14:useLocalDpi xmlns:a14="http://schemas.microsoft.com/office/drawing/2010/main"/>
                </a:ext>
              </a:extLst>
            </a:blip>
            <a:stretch>
              <a:fillRect/>
            </a:stretch>
          </p:blipFill>
          <p:spPr>
            <a:xfrm>
              <a:off x="7305647" y="37337"/>
              <a:ext cx="551099" cy="551099"/>
            </a:xfrm>
            <a:prstGeom prst="rect">
              <a:avLst/>
            </a:prstGeom>
          </p:spPr>
        </p:pic>
        <p:pic>
          <p:nvPicPr>
            <p:cNvPr id="30" name="図 29"/>
            <p:cNvPicPr>
              <a:picLocks noChangeAspect="1"/>
            </p:cNvPicPr>
            <p:nvPr/>
          </p:nvPicPr>
          <p:blipFill>
            <a:blip r:embed="rId13" cstate="print">
              <a:extLst>
                <a:ext uri="{28A0092B-C50C-407E-A947-70E740481C1C}">
                  <a14:useLocalDpi xmlns:a14="http://schemas.microsoft.com/office/drawing/2010/main"/>
                </a:ext>
              </a:extLst>
            </a:blip>
            <a:stretch>
              <a:fillRect/>
            </a:stretch>
          </p:blipFill>
          <p:spPr>
            <a:xfrm>
              <a:off x="7922610" y="42671"/>
              <a:ext cx="551099" cy="551099"/>
            </a:xfrm>
            <a:prstGeom prst="rect">
              <a:avLst/>
            </a:prstGeom>
          </p:spPr>
        </p:pic>
      </p:grpSp>
      <p:sp>
        <p:nvSpPr>
          <p:cNvPr id="31" name="テキスト ボックス 30"/>
          <p:cNvSpPr txBox="1"/>
          <p:nvPr/>
        </p:nvSpPr>
        <p:spPr>
          <a:xfrm>
            <a:off x="1412126" y="37223"/>
            <a:ext cx="5213977" cy="553998"/>
          </a:xfrm>
          <a:prstGeom prst="rect">
            <a:avLst/>
          </a:prstGeom>
          <a:noFill/>
        </p:spPr>
        <p:txBody>
          <a:bodyPr wrap="square" rtlCol="0">
            <a:spAutoFit/>
          </a:bodyPr>
          <a:lstStyle/>
          <a:p>
            <a:pPr algn="ctr"/>
            <a:r>
              <a:rPr lang="ja-JP" altLang="en-US" sz="1400" b="1" dirty="0">
                <a:solidFill>
                  <a:schemeClr val="bg1"/>
                </a:solidFill>
                <a:latin typeface="BIZ UDゴシック" panose="020B0400000000000000" pitchFamily="49" charset="-128"/>
                <a:ea typeface="BIZ UDゴシック" panose="020B0400000000000000" pitchFamily="49" charset="-128"/>
              </a:rPr>
              <a:t>～キャラたちが“日本国はじまりの地”でにぎわう～</a:t>
            </a:r>
            <a:endParaRPr lang="en-US" altLang="ja-JP" sz="1400" b="1" dirty="0">
              <a:solidFill>
                <a:schemeClr val="bg1"/>
              </a:solidFill>
              <a:latin typeface="BIZ UDゴシック" panose="020B0400000000000000" pitchFamily="49" charset="-128"/>
              <a:ea typeface="BIZ UDゴシック" panose="020B0400000000000000" pitchFamily="49" charset="-128"/>
            </a:endParaRPr>
          </a:p>
          <a:p>
            <a:pPr algn="ctr"/>
            <a:r>
              <a:rPr lang="ja-JP" altLang="en-US" sz="1600" b="1" dirty="0">
                <a:solidFill>
                  <a:schemeClr val="bg1"/>
                </a:solidFill>
                <a:latin typeface="BIZ UDゴシック" panose="020B0400000000000000" pitchFamily="49" charset="-128"/>
                <a:ea typeface="BIZ UDゴシック" panose="020B0400000000000000" pitchFamily="49" charset="-128"/>
              </a:rPr>
              <a:t>ストリートファイターと創る橿原魅力向上</a:t>
            </a:r>
            <a:r>
              <a:rPr lang="ja-JP" altLang="ja-JP" sz="1600" b="1" dirty="0">
                <a:solidFill>
                  <a:schemeClr val="bg1"/>
                </a:solidFill>
                <a:latin typeface="BIZ UDPゴシック" panose="020B0400000000000000" pitchFamily="50" charset="-128"/>
                <a:ea typeface="BIZ UDPゴシック" panose="020B0400000000000000" pitchFamily="50" charset="-128"/>
              </a:rPr>
              <a:t>プロジェクト</a:t>
            </a:r>
          </a:p>
        </p:txBody>
      </p:sp>
    </p:spTree>
    <p:extLst>
      <p:ext uri="{BB962C8B-B14F-4D97-AF65-F5344CB8AC3E}">
        <p14:creationId xmlns:p14="http://schemas.microsoft.com/office/powerpoint/2010/main" val="144401469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図 15"/>
          <p:cNvPicPr>
            <a:picLocks noChangeAspect="1"/>
          </p:cNvPicPr>
          <p:nvPr/>
        </p:nvPicPr>
        <p:blipFill>
          <a:blip r:embed="rId3">
            <a:extLst>
              <a:ext uri="{BEBA8EAE-BF5A-486C-A8C5-ECC9F3942E4B}">
                <a14:imgProps xmlns:a14="http://schemas.microsoft.com/office/drawing/2010/main">
                  <a14:imgLayer r:embed="rId4">
                    <a14:imgEffect>
                      <a14:saturation sat="66000"/>
                    </a14:imgEffect>
                  </a14:imgLayer>
                </a14:imgProps>
              </a:ext>
              <a:ext uri="{28A0092B-C50C-407E-A947-70E740481C1C}">
                <a14:useLocalDpi xmlns:a14="http://schemas.microsoft.com/office/drawing/2010/main" val="0"/>
              </a:ext>
            </a:extLst>
          </a:blip>
          <a:stretch>
            <a:fillRect/>
          </a:stretch>
        </p:blipFill>
        <p:spPr>
          <a:xfrm>
            <a:off x="0" y="625132"/>
            <a:ext cx="9144000" cy="6232868"/>
          </a:xfrm>
          <a:prstGeom prst="rect">
            <a:avLst/>
          </a:prstGeom>
          <a:solidFill>
            <a:schemeClr val="bg1">
              <a:alpha val="60000"/>
            </a:schemeClr>
          </a:solidFill>
        </p:spPr>
      </p:pic>
      <p:sp>
        <p:nvSpPr>
          <p:cNvPr id="12" name="テキスト プレースホルダー 11"/>
          <p:cNvSpPr>
            <a:spLocks noGrp="1"/>
          </p:cNvSpPr>
          <p:nvPr>
            <p:ph type="body" sz="half" idx="2"/>
          </p:nvPr>
        </p:nvSpPr>
        <p:spPr>
          <a:xfrm>
            <a:off x="393891" y="881150"/>
            <a:ext cx="8356217" cy="1429788"/>
          </a:xfrm>
          <a:solidFill>
            <a:schemeClr val="bg1"/>
          </a:solidFill>
          <a:ln>
            <a:solidFill>
              <a:schemeClr val="tx1"/>
            </a:solidFill>
          </a:ln>
        </p:spPr>
        <p:txBody>
          <a:bodyPr>
            <a:normAutofit/>
          </a:bodyPr>
          <a:lstStyle/>
          <a:p>
            <a:pPr algn="ctr"/>
            <a:r>
              <a:rPr lang="ja-JP" altLang="en-US" sz="2200" b="1" dirty="0">
                <a:latin typeface="BIZ UDゴシック" panose="020B0400000000000000" pitchFamily="49" charset="-128"/>
                <a:ea typeface="BIZ UDゴシック" panose="020B0400000000000000" pitchFamily="49" charset="-128"/>
              </a:rPr>
              <a:t>橿原市キャッチフレーズ「日本国はじまりの地　橿原」について</a:t>
            </a:r>
            <a:endParaRPr lang="en-US" altLang="ja-JP" sz="2200" b="1" dirty="0">
              <a:latin typeface="BIZ UDゴシック" panose="020B0400000000000000" pitchFamily="49" charset="-128"/>
              <a:ea typeface="BIZ UDゴシック" panose="020B0400000000000000" pitchFamily="49" charset="-128"/>
            </a:endParaRPr>
          </a:p>
          <a:p>
            <a:r>
              <a:rPr kumimoji="1" lang="ja-JP" altLang="en-US" dirty="0"/>
              <a:t>橿原市には、約１３００年前に日本で初めての都城として造営された「藤原京」があること、「藤原京」の時代に制定された「大宝律令」に史上初めて「日本」という国号が使われたことなどから、本市では「日本国はじまりの地　橿原」をキャッチフレーズとしています。</a:t>
            </a:r>
          </a:p>
        </p:txBody>
      </p:sp>
      <p:sp>
        <p:nvSpPr>
          <p:cNvPr id="5" name="スライド番号プレースホルダー 4"/>
          <p:cNvSpPr>
            <a:spLocks noGrp="1"/>
          </p:cNvSpPr>
          <p:nvPr>
            <p:ph type="sldNum" sz="quarter" idx="12"/>
          </p:nvPr>
        </p:nvSpPr>
        <p:spPr/>
        <p:txBody>
          <a:bodyPr/>
          <a:lstStyle/>
          <a:p>
            <a:fld id="{7FAC21B2-DBEB-4F7E-AA6E-EA1B626E7ADC}" type="slidenum">
              <a:rPr kumimoji="1" lang="ja-JP" altLang="en-US" smtClean="0"/>
              <a:t>5</a:t>
            </a:fld>
            <a:endParaRPr kumimoji="1" lang="ja-JP" altLang="en-US"/>
          </a:p>
        </p:txBody>
      </p:sp>
      <p:sp>
        <p:nvSpPr>
          <p:cNvPr id="13" name="正方形/長方形 12"/>
          <p:cNvSpPr/>
          <p:nvPr/>
        </p:nvSpPr>
        <p:spPr>
          <a:xfrm>
            <a:off x="0" y="413"/>
            <a:ext cx="9144000" cy="648000"/>
          </a:xfrm>
          <a:prstGeom prst="rect">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pic>
        <p:nvPicPr>
          <p:cNvPr id="14" name="図 13">
            <a:extLst>
              <a:ext uri="{FF2B5EF4-FFF2-40B4-BE49-F238E27FC236}">
                <a16:creationId xmlns:a16="http://schemas.microsoft.com/office/drawing/2014/main" id="{746AC6ED-3BF8-4266-BDAA-24B7FDB440B9}"/>
              </a:ext>
            </a:extLst>
          </p:cNvPr>
          <p:cNvPicPr>
            <a:picLocks noChangeAspect="1"/>
          </p:cNvPicPr>
          <p:nvPr/>
        </p:nvPicPr>
        <p:blipFill>
          <a:blip r:embed="rId5" cstate="print">
            <a:extLst>
              <a:ext uri="{28A0092B-C50C-407E-A947-70E740481C1C}">
                <a14:useLocalDpi xmlns:a14="http://schemas.microsoft.com/office/drawing/2010/main"/>
              </a:ext>
            </a:extLst>
          </a:blip>
          <a:stretch>
            <a:fillRect/>
          </a:stretch>
        </p:blipFill>
        <p:spPr>
          <a:xfrm>
            <a:off x="189226" y="110559"/>
            <a:ext cx="453480" cy="397249"/>
          </a:xfrm>
          <a:prstGeom prst="rect">
            <a:avLst/>
          </a:prstGeom>
        </p:spPr>
      </p:pic>
      <p:grpSp>
        <p:nvGrpSpPr>
          <p:cNvPr id="15" name="グループ化 14"/>
          <p:cNvGrpSpPr/>
          <p:nvPr/>
        </p:nvGrpSpPr>
        <p:grpSpPr>
          <a:xfrm>
            <a:off x="664544" y="-8473"/>
            <a:ext cx="747582" cy="619549"/>
            <a:chOff x="649524" y="14699"/>
            <a:chExt cx="747582" cy="619549"/>
          </a:xfrm>
        </p:grpSpPr>
        <p:sp>
          <p:nvSpPr>
            <p:cNvPr id="17" name="テキスト ボックス 16">
              <a:extLst>
                <a:ext uri="{FF2B5EF4-FFF2-40B4-BE49-F238E27FC236}">
                  <a16:creationId xmlns:a16="http://schemas.microsoft.com/office/drawing/2014/main" id="{A7A83061-6A42-47F6-86BE-DAA861E40C81}"/>
                </a:ext>
              </a:extLst>
            </p:cNvPr>
            <p:cNvSpPr txBox="1"/>
            <p:nvPr/>
          </p:nvSpPr>
          <p:spPr>
            <a:xfrm>
              <a:off x="649524" y="14699"/>
              <a:ext cx="747582" cy="619549"/>
            </a:xfrm>
            <a:prstGeom prst="rect">
              <a:avLst/>
            </a:prstGeom>
            <a:noFill/>
          </p:spPr>
          <p:txBody>
            <a:bodyPr vert="horz" wrap="none" lIns="72000" tIns="36000" rIns="72000" bIns="0" rtlCol="0" anchor="t" anchorCtr="0">
              <a:noAutofit/>
            </a:bodyPr>
            <a:lstStyle/>
            <a:p>
              <a:pPr eaLnBrk="1" hangingPunct="1">
                <a:spcAft>
                  <a:spcPts val="600"/>
                </a:spcAft>
              </a:pPr>
              <a:r>
                <a:rPr lang="ja-JP" altLang="en-US" sz="1600" b="1" dirty="0">
                  <a:solidFill>
                    <a:schemeClr val="bg1"/>
                  </a:solidFill>
                  <a:latin typeface="BIZ UDゴシック" panose="020B0400000000000000" pitchFamily="49" charset="-128"/>
                  <a:ea typeface="BIZ UDゴシック" panose="020B0400000000000000" pitchFamily="49" charset="-128"/>
                </a:rPr>
                <a:t>奈良県</a:t>
              </a:r>
              <a:endParaRPr lang="en-US" altLang="ja-JP" sz="1600" b="1" dirty="0">
                <a:solidFill>
                  <a:schemeClr val="bg1"/>
                </a:solidFill>
                <a:latin typeface="BIZ UDゴシック" panose="020B0400000000000000" pitchFamily="49" charset="-128"/>
                <a:ea typeface="BIZ UDゴシック" panose="020B0400000000000000" pitchFamily="49" charset="-128"/>
              </a:endParaRPr>
            </a:p>
            <a:p>
              <a:pPr eaLnBrk="1" hangingPunct="1"/>
              <a:r>
                <a:rPr lang="ja-JP" altLang="en-US" sz="1600" b="1" dirty="0">
                  <a:solidFill>
                    <a:schemeClr val="bg1"/>
                  </a:solidFill>
                  <a:latin typeface="BIZ UDゴシック" panose="020B0400000000000000" pitchFamily="49" charset="-128"/>
                  <a:ea typeface="BIZ UDゴシック" panose="020B0400000000000000" pitchFamily="49" charset="-128"/>
                </a:rPr>
                <a:t>橿原市</a:t>
              </a:r>
              <a:endParaRPr lang="en-US" altLang="ja-JP" sz="1600" b="1" dirty="0">
                <a:solidFill>
                  <a:schemeClr val="bg1"/>
                </a:solidFill>
                <a:latin typeface="BIZ UDゴシック" panose="020B0400000000000000" pitchFamily="49" charset="-128"/>
                <a:ea typeface="BIZ UDゴシック" panose="020B0400000000000000" pitchFamily="49" charset="-128"/>
              </a:endParaRPr>
            </a:p>
          </p:txBody>
        </p:sp>
        <p:sp>
          <p:nvSpPr>
            <p:cNvPr id="18" name="テキスト ボックス 17"/>
            <p:cNvSpPr txBox="1"/>
            <p:nvPr/>
          </p:nvSpPr>
          <p:spPr>
            <a:xfrm>
              <a:off x="696142" y="229114"/>
              <a:ext cx="654346" cy="215444"/>
            </a:xfrm>
            <a:prstGeom prst="rect">
              <a:avLst/>
            </a:prstGeom>
            <a:noFill/>
          </p:spPr>
          <p:txBody>
            <a:bodyPr wrap="none" rtlCol="0">
              <a:spAutoFit/>
            </a:bodyPr>
            <a:lstStyle/>
            <a:p>
              <a:r>
                <a:rPr kumimoji="1" lang="ja-JP" altLang="en-US" sz="800" dirty="0">
                  <a:solidFill>
                    <a:schemeClr val="bg1"/>
                  </a:solidFill>
                  <a:latin typeface="BIZ UDPゴシック" panose="020B0400000000000000" pitchFamily="50" charset="-128"/>
                  <a:ea typeface="BIZ UDPゴシック" panose="020B0400000000000000" pitchFamily="50" charset="-128"/>
                </a:rPr>
                <a:t>かしはらし</a:t>
              </a:r>
            </a:p>
          </p:txBody>
        </p:sp>
      </p:grpSp>
      <p:grpSp>
        <p:nvGrpSpPr>
          <p:cNvPr id="19" name="グループ化 18"/>
          <p:cNvGrpSpPr/>
          <p:nvPr/>
        </p:nvGrpSpPr>
        <p:grpSpPr>
          <a:xfrm>
            <a:off x="6683334" y="37223"/>
            <a:ext cx="2403435" cy="556433"/>
            <a:chOff x="6689513" y="37337"/>
            <a:chExt cx="2403435" cy="556433"/>
          </a:xfrm>
        </p:grpSpPr>
        <p:pic>
          <p:nvPicPr>
            <p:cNvPr id="20" name="図 19"/>
            <p:cNvPicPr>
              <a:picLocks noChangeAspect="1"/>
            </p:cNvPicPr>
            <p:nvPr/>
          </p:nvPicPr>
          <p:blipFill>
            <a:blip r:embed="rId6" cstate="print">
              <a:extLst>
                <a:ext uri="{28A0092B-C50C-407E-A947-70E740481C1C}">
                  <a14:useLocalDpi xmlns:a14="http://schemas.microsoft.com/office/drawing/2010/main"/>
                </a:ext>
              </a:extLst>
            </a:blip>
            <a:stretch>
              <a:fillRect/>
            </a:stretch>
          </p:blipFill>
          <p:spPr>
            <a:xfrm>
              <a:off x="8541849" y="42669"/>
              <a:ext cx="551099" cy="551099"/>
            </a:xfrm>
            <a:prstGeom prst="rect">
              <a:avLst/>
            </a:prstGeom>
          </p:spPr>
        </p:pic>
        <p:pic>
          <p:nvPicPr>
            <p:cNvPr id="24" name="図 23"/>
            <p:cNvPicPr>
              <a:picLocks noChangeAspect="1"/>
            </p:cNvPicPr>
            <p:nvPr/>
          </p:nvPicPr>
          <p:blipFill>
            <a:blip r:embed="rId7" cstate="print">
              <a:extLst>
                <a:ext uri="{28A0092B-C50C-407E-A947-70E740481C1C}">
                  <a14:useLocalDpi xmlns:a14="http://schemas.microsoft.com/office/drawing/2010/main"/>
                </a:ext>
              </a:extLst>
            </a:blip>
            <a:stretch>
              <a:fillRect/>
            </a:stretch>
          </p:blipFill>
          <p:spPr>
            <a:xfrm>
              <a:off x="6689513" y="42670"/>
              <a:ext cx="551099" cy="551099"/>
            </a:xfrm>
            <a:prstGeom prst="rect">
              <a:avLst/>
            </a:prstGeom>
          </p:spPr>
        </p:pic>
        <p:pic>
          <p:nvPicPr>
            <p:cNvPr id="25" name="図 24"/>
            <p:cNvPicPr>
              <a:picLocks noChangeAspect="1"/>
            </p:cNvPicPr>
            <p:nvPr/>
          </p:nvPicPr>
          <p:blipFill>
            <a:blip r:embed="rId8" cstate="print">
              <a:extLst>
                <a:ext uri="{28A0092B-C50C-407E-A947-70E740481C1C}">
                  <a14:useLocalDpi xmlns:a14="http://schemas.microsoft.com/office/drawing/2010/main"/>
                </a:ext>
              </a:extLst>
            </a:blip>
            <a:stretch>
              <a:fillRect/>
            </a:stretch>
          </p:blipFill>
          <p:spPr>
            <a:xfrm>
              <a:off x="7305647" y="37337"/>
              <a:ext cx="551099" cy="551099"/>
            </a:xfrm>
            <a:prstGeom prst="rect">
              <a:avLst/>
            </a:prstGeom>
          </p:spPr>
        </p:pic>
        <p:pic>
          <p:nvPicPr>
            <p:cNvPr id="26" name="図 25"/>
            <p:cNvPicPr>
              <a:picLocks noChangeAspect="1"/>
            </p:cNvPicPr>
            <p:nvPr/>
          </p:nvPicPr>
          <p:blipFill>
            <a:blip r:embed="rId9" cstate="print">
              <a:extLst>
                <a:ext uri="{28A0092B-C50C-407E-A947-70E740481C1C}">
                  <a14:useLocalDpi xmlns:a14="http://schemas.microsoft.com/office/drawing/2010/main"/>
                </a:ext>
              </a:extLst>
            </a:blip>
            <a:stretch>
              <a:fillRect/>
            </a:stretch>
          </p:blipFill>
          <p:spPr>
            <a:xfrm>
              <a:off x="7922610" y="42671"/>
              <a:ext cx="551099" cy="551099"/>
            </a:xfrm>
            <a:prstGeom prst="rect">
              <a:avLst/>
            </a:prstGeom>
          </p:spPr>
        </p:pic>
      </p:grpSp>
      <p:sp>
        <p:nvSpPr>
          <p:cNvPr id="27" name="テキスト ボックス 26"/>
          <p:cNvSpPr txBox="1"/>
          <p:nvPr/>
        </p:nvSpPr>
        <p:spPr>
          <a:xfrm>
            <a:off x="1412126" y="37223"/>
            <a:ext cx="5213977" cy="553998"/>
          </a:xfrm>
          <a:prstGeom prst="rect">
            <a:avLst/>
          </a:prstGeom>
          <a:noFill/>
        </p:spPr>
        <p:txBody>
          <a:bodyPr wrap="square" rtlCol="0">
            <a:spAutoFit/>
          </a:bodyPr>
          <a:lstStyle/>
          <a:p>
            <a:pPr algn="ctr"/>
            <a:r>
              <a:rPr lang="ja-JP" altLang="en-US" sz="1400" b="1" dirty="0">
                <a:solidFill>
                  <a:schemeClr val="bg1"/>
                </a:solidFill>
                <a:latin typeface="BIZ UDゴシック" panose="020B0400000000000000" pitchFamily="49" charset="-128"/>
                <a:ea typeface="BIZ UDゴシック" panose="020B0400000000000000" pitchFamily="49" charset="-128"/>
              </a:rPr>
              <a:t>～キャラたちが“日本国はじまりの地”でにぎわう～</a:t>
            </a:r>
            <a:endParaRPr lang="en-US" altLang="ja-JP" sz="1400" b="1" dirty="0">
              <a:solidFill>
                <a:schemeClr val="bg1"/>
              </a:solidFill>
              <a:latin typeface="BIZ UDゴシック" panose="020B0400000000000000" pitchFamily="49" charset="-128"/>
              <a:ea typeface="BIZ UDゴシック" panose="020B0400000000000000" pitchFamily="49" charset="-128"/>
            </a:endParaRPr>
          </a:p>
          <a:p>
            <a:pPr algn="ctr"/>
            <a:r>
              <a:rPr lang="ja-JP" altLang="en-US" sz="1600" b="1" dirty="0">
                <a:solidFill>
                  <a:schemeClr val="bg1"/>
                </a:solidFill>
                <a:latin typeface="BIZ UDゴシック" panose="020B0400000000000000" pitchFamily="49" charset="-128"/>
                <a:ea typeface="BIZ UDゴシック" panose="020B0400000000000000" pitchFamily="49" charset="-128"/>
              </a:rPr>
              <a:t>ストリートファイターと創る橿原魅力向上</a:t>
            </a:r>
            <a:r>
              <a:rPr lang="ja-JP" altLang="ja-JP" sz="1600" b="1" dirty="0">
                <a:solidFill>
                  <a:schemeClr val="bg1"/>
                </a:solidFill>
                <a:latin typeface="BIZ UDPゴシック" panose="020B0400000000000000" pitchFamily="50" charset="-128"/>
                <a:ea typeface="BIZ UDPゴシック" panose="020B0400000000000000" pitchFamily="50" charset="-128"/>
              </a:rPr>
              <a:t>プロジェクト</a:t>
            </a:r>
          </a:p>
        </p:txBody>
      </p:sp>
      <p:pic>
        <p:nvPicPr>
          <p:cNvPr id="21" name="図 20"/>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2286000" y="4249098"/>
            <a:ext cx="3948763" cy="2312204"/>
          </a:xfrm>
          <a:prstGeom prst="rect">
            <a:avLst/>
          </a:prstGeom>
        </p:spPr>
      </p:pic>
    </p:spTree>
    <p:extLst>
      <p:ext uri="{BB962C8B-B14F-4D97-AF65-F5344CB8AC3E}">
        <p14:creationId xmlns:p14="http://schemas.microsoft.com/office/powerpoint/2010/main" val="335000376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6" name="図 35"/>
          <p:cNvPicPr>
            <a:picLocks noChangeAspect="1"/>
          </p:cNvPicPr>
          <p:nvPr/>
        </p:nvPicPr>
        <p:blipFill rotWithShape="1">
          <a:blip r:embed="rId3" cstate="print">
            <a:extLst>
              <a:ext uri="{28A0092B-C50C-407E-A947-70E740481C1C}">
                <a14:useLocalDpi xmlns:a14="http://schemas.microsoft.com/office/drawing/2010/main"/>
              </a:ext>
            </a:extLst>
          </a:blip>
          <a:srcRect/>
          <a:stretch/>
        </p:blipFill>
        <p:spPr>
          <a:xfrm>
            <a:off x="6833019" y="3158074"/>
            <a:ext cx="1947623" cy="2327288"/>
          </a:xfrm>
          <a:prstGeom prst="rect">
            <a:avLst/>
          </a:prstGeom>
          <a:ln>
            <a:noFill/>
          </a:ln>
          <a:effectLst>
            <a:outerShdw blurRad="292100" dist="139700" dir="2700000" algn="tl" rotWithShape="0">
              <a:srgbClr val="333333">
                <a:alpha val="65000"/>
              </a:srgbClr>
            </a:outerShdw>
          </a:effectLst>
        </p:spPr>
      </p:pic>
      <p:sp>
        <p:nvSpPr>
          <p:cNvPr id="21" name="テキスト ボックス 20"/>
          <p:cNvSpPr txBox="1"/>
          <p:nvPr/>
        </p:nvSpPr>
        <p:spPr>
          <a:xfrm>
            <a:off x="251120" y="97563"/>
            <a:ext cx="2431975" cy="556106"/>
          </a:xfrm>
          <a:prstGeom prst="rect">
            <a:avLst/>
          </a:prstGeom>
          <a:noFill/>
        </p:spPr>
        <p:txBody>
          <a:bodyPr vert="horz" wrap="none" lIns="72000" tIns="36000" rIns="72000" bIns="0" rtlCol="0" anchor="t" anchorCtr="0">
            <a:noAutofit/>
          </a:bodyPr>
          <a:lstStyle/>
          <a:p>
            <a:pPr eaLnBrk="1" hangingPunct="1"/>
            <a:r>
              <a:rPr lang="ja-JP" altLang="en-US" sz="2800" b="1" dirty="0">
                <a:solidFill>
                  <a:schemeClr val="bg1"/>
                </a:solidFill>
                <a:latin typeface="BIZ UDゴシック" panose="020B0400000000000000" pitchFamily="49" charset="-128"/>
                <a:ea typeface="BIZ UDゴシック" panose="020B0400000000000000" pitchFamily="49" charset="-128"/>
              </a:rPr>
              <a:t>奈良県橿原市</a:t>
            </a:r>
            <a:endParaRPr lang="en-US" altLang="ja-JP" sz="1200" b="1" dirty="0">
              <a:solidFill>
                <a:schemeClr val="bg1"/>
              </a:solidFill>
              <a:latin typeface="BIZ UDゴシック" panose="020B0400000000000000" pitchFamily="49" charset="-128"/>
              <a:ea typeface="BIZ UDゴシック" panose="020B0400000000000000" pitchFamily="49" charset="-128"/>
            </a:endParaRPr>
          </a:p>
        </p:txBody>
      </p:sp>
      <p:sp>
        <p:nvSpPr>
          <p:cNvPr id="23" name="テキスト ボックス 22"/>
          <p:cNvSpPr txBox="1"/>
          <p:nvPr/>
        </p:nvSpPr>
        <p:spPr>
          <a:xfrm>
            <a:off x="2658199" y="65088"/>
            <a:ext cx="4170171" cy="584775"/>
          </a:xfrm>
          <a:prstGeom prst="rect">
            <a:avLst/>
          </a:prstGeom>
          <a:noFill/>
        </p:spPr>
        <p:txBody>
          <a:bodyPr wrap="square" rtlCol="0">
            <a:spAutoFit/>
          </a:bodyPr>
          <a:lstStyle/>
          <a:p>
            <a:pPr algn="ctr"/>
            <a:r>
              <a:rPr lang="ja-JP" altLang="en-US" sz="1600" b="1" dirty="0">
                <a:solidFill>
                  <a:schemeClr val="bg1"/>
                </a:solidFill>
                <a:latin typeface="BIZ UDPゴシック" panose="020B0400000000000000" pitchFamily="50" charset="-128"/>
                <a:ea typeface="BIZ UDPゴシック" panose="020B0400000000000000" pitchFamily="50" charset="-128"/>
              </a:rPr>
              <a:t>文化財との新しい関わりを提案</a:t>
            </a:r>
            <a:endParaRPr lang="en-US" altLang="ja-JP" sz="1600" b="1" dirty="0">
              <a:solidFill>
                <a:schemeClr val="bg1"/>
              </a:solidFill>
              <a:latin typeface="BIZ UDPゴシック" panose="020B0400000000000000" pitchFamily="50" charset="-128"/>
              <a:ea typeface="BIZ UDPゴシック" panose="020B0400000000000000" pitchFamily="50" charset="-128"/>
            </a:endParaRPr>
          </a:p>
          <a:p>
            <a:pPr algn="ctr"/>
            <a:r>
              <a:rPr lang="ja-JP" altLang="ja-JP" sz="1600" b="1" dirty="0">
                <a:solidFill>
                  <a:schemeClr val="bg1"/>
                </a:solidFill>
                <a:latin typeface="BIZ UDゴシック" panose="020B0400000000000000" pitchFamily="49" charset="-128"/>
                <a:ea typeface="BIZ UDゴシック" panose="020B0400000000000000" pitchFamily="49" charset="-128"/>
              </a:rPr>
              <a:t>未来</a:t>
            </a:r>
            <a:r>
              <a:rPr lang="ja-JP" altLang="ja-JP" sz="1600" b="1" dirty="0">
                <a:solidFill>
                  <a:schemeClr val="bg1"/>
                </a:solidFill>
                <a:latin typeface="BIZ UDPゴシック" panose="020B0400000000000000" pitchFamily="50" charset="-128"/>
                <a:ea typeface="BIZ UDPゴシック" panose="020B0400000000000000" pitchFamily="50" charset="-128"/>
              </a:rPr>
              <a:t>へつなぐ「マイ文化財」プロジェクト</a:t>
            </a:r>
          </a:p>
        </p:txBody>
      </p:sp>
      <p:sp>
        <p:nvSpPr>
          <p:cNvPr id="6" name="スライド番号プレースホルダー 5"/>
          <p:cNvSpPr>
            <a:spLocks noGrp="1"/>
          </p:cNvSpPr>
          <p:nvPr>
            <p:ph type="sldNum" sz="quarter" idx="12"/>
          </p:nvPr>
        </p:nvSpPr>
        <p:spPr/>
        <p:txBody>
          <a:bodyPr/>
          <a:lstStyle/>
          <a:p>
            <a:fld id="{7FAC21B2-DBEB-4F7E-AA6E-EA1B626E7ADC}" type="slidenum">
              <a:rPr kumimoji="1" lang="ja-JP" altLang="en-US" smtClean="0"/>
              <a:t>6</a:t>
            </a:fld>
            <a:endParaRPr kumimoji="1" lang="ja-JP" altLang="en-US"/>
          </a:p>
        </p:txBody>
      </p:sp>
      <p:grpSp>
        <p:nvGrpSpPr>
          <p:cNvPr id="16" name="グループ化 15"/>
          <p:cNvGrpSpPr/>
          <p:nvPr/>
        </p:nvGrpSpPr>
        <p:grpSpPr>
          <a:xfrm>
            <a:off x="664544" y="-8473"/>
            <a:ext cx="747582" cy="619549"/>
            <a:chOff x="649524" y="14699"/>
            <a:chExt cx="747582" cy="619549"/>
          </a:xfrm>
        </p:grpSpPr>
        <p:sp>
          <p:nvSpPr>
            <p:cNvPr id="17" name="テキスト ボックス 16">
              <a:extLst>
                <a:ext uri="{FF2B5EF4-FFF2-40B4-BE49-F238E27FC236}">
                  <a16:creationId xmlns:a16="http://schemas.microsoft.com/office/drawing/2014/main" id="{A7A83061-6A42-47F6-86BE-DAA861E40C81}"/>
                </a:ext>
              </a:extLst>
            </p:cNvPr>
            <p:cNvSpPr txBox="1"/>
            <p:nvPr/>
          </p:nvSpPr>
          <p:spPr>
            <a:xfrm>
              <a:off x="649524" y="14699"/>
              <a:ext cx="747582" cy="619549"/>
            </a:xfrm>
            <a:prstGeom prst="rect">
              <a:avLst/>
            </a:prstGeom>
            <a:noFill/>
          </p:spPr>
          <p:txBody>
            <a:bodyPr vert="horz" wrap="none" lIns="72000" tIns="36000" rIns="72000" bIns="0" rtlCol="0" anchor="t" anchorCtr="0">
              <a:noAutofit/>
            </a:bodyPr>
            <a:lstStyle/>
            <a:p>
              <a:pPr eaLnBrk="1" hangingPunct="1">
                <a:spcAft>
                  <a:spcPts val="600"/>
                </a:spcAft>
              </a:pPr>
              <a:r>
                <a:rPr lang="ja-JP" altLang="en-US" sz="1600" b="1" dirty="0">
                  <a:solidFill>
                    <a:schemeClr val="bg1"/>
                  </a:solidFill>
                  <a:latin typeface="BIZ UDゴシック" panose="020B0400000000000000" pitchFamily="49" charset="-128"/>
                  <a:ea typeface="BIZ UDゴシック" panose="020B0400000000000000" pitchFamily="49" charset="-128"/>
                </a:rPr>
                <a:t>奈良県</a:t>
              </a:r>
              <a:endParaRPr lang="en-US" altLang="ja-JP" sz="1600" b="1" dirty="0">
                <a:solidFill>
                  <a:schemeClr val="bg1"/>
                </a:solidFill>
                <a:latin typeface="BIZ UDゴシック" panose="020B0400000000000000" pitchFamily="49" charset="-128"/>
                <a:ea typeface="BIZ UDゴシック" panose="020B0400000000000000" pitchFamily="49" charset="-128"/>
              </a:endParaRPr>
            </a:p>
            <a:p>
              <a:pPr eaLnBrk="1" hangingPunct="1"/>
              <a:r>
                <a:rPr lang="ja-JP" altLang="en-US" sz="1600" b="1" dirty="0">
                  <a:solidFill>
                    <a:schemeClr val="bg1"/>
                  </a:solidFill>
                  <a:latin typeface="BIZ UDゴシック" panose="020B0400000000000000" pitchFamily="49" charset="-128"/>
                  <a:ea typeface="BIZ UDゴシック" panose="020B0400000000000000" pitchFamily="49" charset="-128"/>
                </a:rPr>
                <a:t>橿原市</a:t>
              </a:r>
              <a:endParaRPr lang="en-US" altLang="ja-JP" sz="1600" b="1" dirty="0">
                <a:solidFill>
                  <a:schemeClr val="bg1"/>
                </a:solidFill>
                <a:latin typeface="BIZ UDゴシック" panose="020B0400000000000000" pitchFamily="49" charset="-128"/>
                <a:ea typeface="BIZ UDゴシック" panose="020B0400000000000000" pitchFamily="49" charset="-128"/>
              </a:endParaRPr>
            </a:p>
          </p:txBody>
        </p:sp>
        <p:sp>
          <p:nvSpPr>
            <p:cNvPr id="18" name="テキスト ボックス 17"/>
            <p:cNvSpPr txBox="1"/>
            <p:nvPr/>
          </p:nvSpPr>
          <p:spPr>
            <a:xfrm>
              <a:off x="696142" y="229114"/>
              <a:ext cx="654346" cy="215444"/>
            </a:xfrm>
            <a:prstGeom prst="rect">
              <a:avLst/>
            </a:prstGeom>
            <a:noFill/>
          </p:spPr>
          <p:txBody>
            <a:bodyPr wrap="none" rtlCol="0">
              <a:spAutoFit/>
            </a:bodyPr>
            <a:lstStyle/>
            <a:p>
              <a:r>
                <a:rPr kumimoji="1" lang="ja-JP" altLang="en-US" sz="800" dirty="0">
                  <a:solidFill>
                    <a:schemeClr val="bg1"/>
                  </a:solidFill>
                  <a:latin typeface="BIZ UDPゴシック" panose="020B0400000000000000" pitchFamily="50" charset="-128"/>
                  <a:ea typeface="BIZ UDPゴシック" panose="020B0400000000000000" pitchFamily="50" charset="-128"/>
                </a:rPr>
                <a:t>かしはらし</a:t>
              </a:r>
            </a:p>
          </p:txBody>
        </p:sp>
      </p:grpSp>
      <p:pic>
        <p:nvPicPr>
          <p:cNvPr id="22" name="図 21">
            <a:extLst>
              <a:ext uri="{FF2B5EF4-FFF2-40B4-BE49-F238E27FC236}">
                <a16:creationId xmlns:a16="http://schemas.microsoft.com/office/drawing/2014/main" id="{C22FCB6C-0ACA-4CC2-BDB5-86EE229D412E}"/>
              </a:ext>
            </a:extLst>
          </p:cNvPr>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1924473" y="694433"/>
            <a:ext cx="5122296" cy="1274177"/>
          </a:xfrm>
          <a:prstGeom prst="rect">
            <a:avLst/>
          </a:prstGeom>
        </p:spPr>
      </p:pic>
      <p:pic>
        <p:nvPicPr>
          <p:cNvPr id="29" name="図 28"/>
          <p:cNvPicPr>
            <a:picLocks noChangeAspect="1"/>
          </p:cNvPicPr>
          <p:nvPr/>
        </p:nvPicPr>
        <p:blipFill>
          <a:blip r:embed="rId5" cstate="print">
            <a:extLst>
              <a:ext uri="{28A0092B-C50C-407E-A947-70E740481C1C}">
                <a14:useLocalDpi xmlns:a14="http://schemas.microsoft.com/office/drawing/2010/main"/>
              </a:ext>
            </a:extLst>
          </a:blip>
          <a:stretch>
            <a:fillRect/>
          </a:stretch>
        </p:blipFill>
        <p:spPr>
          <a:xfrm>
            <a:off x="7046769" y="824636"/>
            <a:ext cx="659926" cy="1013937"/>
          </a:xfrm>
          <a:prstGeom prst="rect">
            <a:avLst/>
          </a:prstGeom>
        </p:spPr>
      </p:pic>
      <p:pic>
        <p:nvPicPr>
          <p:cNvPr id="30" name="図 29"/>
          <p:cNvPicPr>
            <a:picLocks noChangeAspect="1"/>
          </p:cNvPicPr>
          <p:nvPr/>
        </p:nvPicPr>
        <p:blipFill>
          <a:blip r:embed="rId6" cstate="print">
            <a:extLst>
              <a:ext uri="{28A0092B-C50C-407E-A947-70E740481C1C}">
                <a14:useLocalDpi xmlns:a14="http://schemas.microsoft.com/office/drawing/2010/main"/>
              </a:ext>
            </a:extLst>
          </a:blip>
          <a:stretch>
            <a:fillRect/>
          </a:stretch>
        </p:blipFill>
        <p:spPr>
          <a:xfrm>
            <a:off x="1200152" y="824468"/>
            <a:ext cx="779623" cy="1014105"/>
          </a:xfrm>
          <a:prstGeom prst="rect">
            <a:avLst/>
          </a:prstGeom>
        </p:spPr>
      </p:pic>
      <p:sp>
        <p:nvSpPr>
          <p:cNvPr id="31" name="テキスト ボックス 30"/>
          <p:cNvSpPr txBox="1"/>
          <p:nvPr/>
        </p:nvSpPr>
        <p:spPr>
          <a:xfrm>
            <a:off x="7966749" y="6132519"/>
            <a:ext cx="1066720" cy="307777"/>
          </a:xfrm>
          <a:prstGeom prst="rect">
            <a:avLst/>
          </a:prstGeom>
          <a:noFill/>
        </p:spPr>
        <p:txBody>
          <a:bodyPr wrap="square" rtlCol="0">
            <a:spAutoFit/>
          </a:bodyPr>
          <a:lstStyle/>
          <a:p>
            <a:r>
              <a:rPr kumimoji="1" lang="en-US" altLang="ja-JP" sz="1400" b="1" dirty="0"/>
              <a:t>©CAPCOM</a:t>
            </a:r>
            <a:endParaRPr kumimoji="1" lang="ja-JP" altLang="en-US" sz="1400" b="1" dirty="0"/>
          </a:p>
        </p:txBody>
      </p:sp>
      <p:pic>
        <p:nvPicPr>
          <p:cNvPr id="32" name="図 31">
            <a:extLst>
              <a:ext uri="{FF2B5EF4-FFF2-40B4-BE49-F238E27FC236}">
                <a16:creationId xmlns:a16="http://schemas.microsoft.com/office/drawing/2014/main" id="{521953EA-59CB-4605-907A-21B65F30F9E9}"/>
              </a:ext>
            </a:extLst>
          </p:cNvPr>
          <p:cNvPicPr>
            <a:picLocks noChangeAspect="1"/>
          </p:cNvPicPr>
          <p:nvPr/>
        </p:nvPicPr>
        <p:blipFill>
          <a:blip r:embed="rId7" cstate="print">
            <a:extLst>
              <a:ext uri="{28A0092B-C50C-407E-A947-70E740481C1C}">
                <a14:useLocalDpi xmlns:a14="http://schemas.microsoft.com/office/drawing/2010/main"/>
              </a:ext>
            </a:extLst>
          </a:blip>
          <a:stretch>
            <a:fillRect/>
          </a:stretch>
        </p:blipFill>
        <p:spPr>
          <a:xfrm>
            <a:off x="637323" y="4666090"/>
            <a:ext cx="1635786" cy="819272"/>
          </a:xfrm>
          <a:prstGeom prst="rect">
            <a:avLst/>
          </a:prstGeom>
          <a:ln>
            <a:noFill/>
          </a:ln>
          <a:effectLst>
            <a:outerShdw blurRad="50800" dist="38100" dir="2700000" algn="tl" rotWithShape="0">
              <a:prstClr val="black">
                <a:alpha val="40000"/>
              </a:prstClr>
            </a:outerShdw>
          </a:effectLst>
        </p:spPr>
      </p:pic>
      <p:pic>
        <p:nvPicPr>
          <p:cNvPr id="33" name="図 32">
            <a:extLst>
              <a:ext uri="{FF2B5EF4-FFF2-40B4-BE49-F238E27FC236}">
                <a16:creationId xmlns:a16="http://schemas.microsoft.com/office/drawing/2014/main" id="{9730914F-D22F-4938-8B3A-926114374605}"/>
              </a:ext>
            </a:extLst>
          </p:cNvPr>
          <p:cNvPicPr>
            <a:picLocks noChangeAspect="1"/>
          </p:cNvPicPr>
          <p:nvPr/>
        </p:nvPicPr>
        <p:blipFill>
          <a:blip r:embed="rId8" cstate="print">
            <a:extLst>
              <a:ext uri="{28A0092B-C50C-407E-A947-70E740481C1C}">
                <a14:useLocalDpi xmlns:a14="http://schemas.microsoft.com/office/drawing/2010/main"/>
              </a:ext>
            </a:extLst>
          </a:blip>
          <a:stretch>
            <a:fillRect/>
          </a:stretch>
        </p:blipFill>
        <p:spPr>
          <a:xfrm>
            <a:off x="1782094" y="5537783"/>
            <a:ext cx="1679073" cy="840957"/>
          </a:xfrm>
          <a:prstGeom prst="rect">
            <a:avLst/>
          </a:prstGeom>
          <a:ln>
            <a:noFill/>
          </a:ln>
          <a:effectLst>
            <a:outerShdw blurRad="50800" dist="38100" dir="2700000" algn="tl" rotWithShape="0">
              <a:prstClr val="black">
                <a:alpha val="40000"/>
              </a:prstClr>
            </a:outerShdw>
          </a:effectLst>
        </p:spPr>
      </p:pic>
      <p:pic>
        <p:nvPicPr>
          <p:cNvPr id="34" name="図 33">
            <a:extLst>
              <a:ext uri="{FF2B5EF4-FFF2-40B4-BE49-F238E27FC236}">
                <a16:creationId xmlns:a16="http://schemas.microsoft.com/office/drawing/2014/main" id="{2446EE51-16CD-481A-9684-2C32E86E52A0}"/>
              </a:ext>
            </a:extLst>
          </p:cNvPr>
          <p:cNvPicPr>
            <a:picLocks noChangeAspect="1"/>
          </p:cNvPicPr>
          <p:nvPr/>
        </p:nvPicPr>
        <p:blipFill rotWithShape="1">
          <a:blip r:embed="rId9" cstate="print">
            <a:extLst>
              <a:ext uri="{28A0092B-C50C-407E-A947-70E740481C1C}">
                <a14:useLocalDpi xmlns:a14="http://schemas.microsoft.com/office/drawing/2010/main"/>
              </a:ext>
            </a:extLst>
          </a:blip>
          <a:srcRect/>
          <a:stretch/>
        </p:blipFill>
        <p:spPr>
          <a:xfrm>
            <a:off x="743470" y="2876971"/>
            <a:ext cx="2461065" cy="1650199"/>
          </a:xfrm>
          <a:prstGeom prst="rect">
            <a:avLst/>
          </a:prstGeom>
          <a:ln>
            <a:noFill/>
          </a:ln>
          <a:effectLst>
            <a:outerShdw blurRad="50800" dist="38100" dir="2700000" algn="tl" rotWithShape="0">
              <a:prstClr val="black">
                <a:alpha val="40000"/>
              </a:prstClr>
            </a:outerShdw>
          </a:effectLst>
        </p:spPr>
      </p:pic>
      <p:pic>
        <p:nvPicPr>
          <p:cNvPr id="35" name="図 34">
            <a:extLst>
              <a:ext uri="{FF2B5EF4-FFF2-40B4-BE49-F238E27FC236}">
                <a16:creationId xmlns:a16="http://schemas.microsoft.com/office/drawing/2014/main" id="{7BF6653F-30A3-4B49-9509-B831B43F4F2C}"/>
              </a:ext>
            </a:extLst>
          </p:cNvPr>
          <p:cNvPicPr>
            <a:picLocks noChangeAspect="1"/>
          </p:cNvPicPr>
          <p:nvPr/>
        </p:nvPicPr>
        <p:blipFill rotWithShape="1">
          <a:blip r:embed="rId10" cstate="print">
            <a:extLst>
              <a:ext uri="{28A0092B-C50C-407E-A947-70E740481C1C}">
                <a14:useLocalDpi xmlns:a14="http://schemas.microsoft.com/office/drawing/2010/main"/>
              </a:ext>
            </a:extLst>
          </a:blip>
          <a:srcRect/>
          <a:stretch/>
        </p:blipFill>
        <p:spPr>
          <a:xfrm>
            <a:off x="4472384" y="2475719"/>
            <a:ext cx="1923379" cy="2172087"/>
          </a:xfrm>
          <a:prstGeom prst="rect">
            <a:avLst/>
          </a:prstGeom>
          <a:effectLst>
            <a:outerShdw blurRad="50800" dist="38100" dir="2700000" algn="tl" rotWithShape="0">
              <a:prstClr val="black">
                <a:alpha val="40000"/>
              </a:prstClr>
            </a:outerShdw>
          </a:effectLst>
        </p:spPr>
      </p:pic>
      <p:pic>
        <p:nvPicPr>
          <p:cNvPr id="37" name="図 36">
            <a:extLst>
              <a:ext uri="{FF2B5EF4-FFF2-40B4-BE49-F238E27FC236}">
                <a16:creationId xmlns:a16="http://schemas.microsoft.com/office/drawing/2014/main" id="{B6847028-1E10-4381-A049-47D2E99A92CD}"/>
              </a:ext>
            </a:extLst>
          </p:cNvPr>
          <p:cNvPicPr>
            <a:picLocks noChangeAspect="1"/>
          </p:cNvPicPr>
          <p:nvPr/>
        </p:nvPicPr>
        <p:blipFill>
          <a:blip r:embed="rId11" cstate="print">
            <a:extLst>
              <a:ext uri="{28A0092B-C50C-407E-A947-70E740481C1C}">
                <a14:useLocalDpi xmlns:a14="http://schemas.microsoft.com/office/drawing/2010/main"/>
              </a:ext>
            </a:extLst>
          </a:blip>
          <a:stretch>
            <a:fillRect/>
          </a:stretch>
        </p:blipFill>
        <p:spPr>
          <a:xfrm>
            <a:off x="4019114" y="3399996"/>
            <a:ext cx="1562070" cy="1519207"/>
          </a:xfrm>
          <a:prstGeom prst="rect">
            <a:avLst/>
          </a:prstGeom>
          <a:effectLst>
            <a:outerShdw blurRad="50800" dist="38100" dir="2700000" algn="tl" rotWithShape="0">
              <a:prstClr val="black">
                <a:alpha val="40000"/>
              </a:prstClr>
            </a:outerShdw>
          </a:effectLst>
        </p:spPr>
      </p:pic>
      <p:pic>
        <p:nvPicPr>
          <p:cNvPr id="38" name="図 37">
            <a:extLst>
              <a:ext uri="{FF2B5EF4-FFF2-40B4-BE49-F238E27FC236}">
                <a16:creationId xmlns:a16="http://schemas.microsoft.com/office/drawing/2014/main" id="{3BA1ECCA-0D42-4EED-BC77-97E9917A072F}"/>
              </a:ext>
            </a:extLst>
          </p:cNvPr>
          <p:cNvPicPr>
            <a:picLocks noChangeAspect="1"/>
          </p:cNvPicPr>
          <p:nvPr/>
        </p:nvPicPr>
        <p:blipFill>
          <a:blip r:embed="rId12" cstate="print">
            <a:extLst>
              <a:ext uri="{28A0092B-C50C-407E-A947-70E740481C1C}">
                <a14:useLocalDpi xmlns:a14="http://schemas.microsoft.com/office/drawing/2010/main"/>
              </a:ext>
            </a:extLst>
          </a:blip>
          <a:stretch>
            <a:fillRect/>
          </a:stretch>
        </p:blipFill>
        <p:spPr>
          <a:xfrm>
            <a:off x="2749671" y="3977408"/>
            <a:ext cx="2345857" cy="1646027"/>
          </a:xfrm>
          <a:prstGeom prst="rect">
            <a:avLst/>
          </a:prstGeom>
          <a:effectLst>
            <a:outerShdw blurRad="50800" dist="38100" dir="2700000" algn="tl" rotWithShape="0">
              <a:prstClr val="black">
                <a:alpha val="40000"/>
              </a:prstClr>
            </a:outerShdw>
          </a:effectLst>
        </p:spPr>
      </p:pic>
      <p:sp>
        <p:nvSpPr>
          <p:cNvPr id="39" name="正方形/長方形 38"/>
          <p:cNvSpPr/>
          <p:nvPr/>
        </p:nvSpPr>
        <p:spPr>
          <a:xfrm>
            <a:off x="0" y="413"/>
            <a:ext cx="9144000" cy="648000"/>
          </a:xfrm>
          <a:prstGeom prst="rect">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pic>
        <p:nvPicPr>
          <p:cNvPr id="40" name="図 39">
            <a:extLst>
              <a:ext uri="{FF2B5EF4-FFF2-40B4-BE49-F238E27FC236}">
                <a16:creationId xmlns:a16="http://schemas.microsoft.com/office/drawing/2014/main" id="{746AC6ED-3BF8-4266-BDAA-24B7FDB440B9}"/>
              </a:ext>
            </a:extLst>
          </p:cNvPr>
          <p:cNvPicPr>
            <a:picLocks noChangeAspect="1"/>
          </p:cNvPicPr>
          <p:nvPr/>
        </p:nvPicPr>
        <p:blipFill>
          <a:blip r:embed="rId13" cstate="print">
            <a:extLst>
              <a:ext uri="{28A0092B-C50C-407E-A947-70E740481C1C}">
                <a14:useLocalDpi xmlns:a14="http://schemas.microsoft.com/office/drawing/2010/main"/>
              </a:ext>
            </a:extLst>
          </a:blip>
          <a:stretch>
            <a:fillRect/>
          </a:stretch>
        </p:blipFill>
        <p:spPr>
          <a:xfrm>
            <a:off x="189226" y="110559"/>
            <a:ext cx="453480" cy="397249"/>
          </a:xfrm>
          <a:prstGeom prst="rect">
            <a:avLst/>
          </a:prstGeom>
        </p:spPr>
      </p:pic>
      <p:grpSp>
        <p:nvGrpSpPr>
          <p:cNvPr id="41" name="グループ化 40"/>
          <p:cNvGrpSpPr/>
          <p:nvPr/>
        </p:nvGrpSpPr>
        <p:grpSpPr>
          <a:xfrm>
            <a:off x="664544" y="-8473"/>
            <a:ext cx="747582" cy="619549"/>
            <a:chOff x="649524" y="14699"/>
            <a:chExt cx="747582" cy="619549"/>
          </a:xfrm>
        </p:grpSpPr>
        <p:sp>
          <p:nvSpPr>
            <p:cNvPr id="42" name="テキスト ボックス 41">
              <a:extLst>
                <a:ext uri="{FF2B5EF4-FFF2-40B4-BE49-F238E27FC236}">
                  <a16:creationId xmlns:a16="http://schemas.microsoft.com/office/drawing/2014/main" id="{A7A83061-6A42-47F6-86BE-DAA861E40C81}"/>
                </a:ext>
              </a:extLst>
            </p:cNvPr>
            <p:cNvSpPr txBox="1"/>
            <p:nvPr/>
          </p:nvSpPr>
          <p:spPr>
            <a:xfrm>
              <a:off x="649524" y="14699"/>
              <a:ext cx="747582" cy="619549"/>
            </a:xfrm>
            <a:prstGeom prst="rect">
              <a:avLst/>
            </a:prstGeom>
            <a:noFill/>
          </p:spPr>
          <p:txBody>
            <a:bodyPr vert="horz" wrap="none" lIns="72000" tIns="36000" rIns="72000" bIns="0" rtlCol="0" anchor="t" anchorCtr="0">
              <a:noAutofit/>
            </a:bodyPr>
            <a:lstStyle/>
            <a:p>
              <a:pPr eaLnBrk="1" hangingPunct="1">
                <a:spcAft>
                  <a:spcPts val="600"/>
                </a:spcAft>
              </a:pPr>
              <a:r>
                <a:rPr lang="ja-JP" altLang="en-US" sz="1600" b="1" dirty="0">
                  <a:solidFill>
                    <a:schemeClr val="bg1"/>
                  </a:solidFill>
                  <a:latin typeface="BIZ UDゴシック" panose="020B0400000000000000" pitchFamily="49" charset="-128"/>
                  <a:ea typeface="BIZ UDゴシック" panose="020B0400000000000000" pitchFamily="49" charset="-128"/>
                </a:rPr>
                <a:t>奈良県</a:t>
              </a:r>
              <a:endParaRPr lang="en-US" altLang="ja-JP" sz="1600" b="1" dirty="0">
                <a:solidFill>
                  <a:schemeClr val="bg1"/>
                </a:solidFill>
                <a:latin typeface="BIZ UDゴシック" panose="020B0400000000000000" pitchFamily="49" charset="-128"/>
                <a:ea typeface="BIZ UDゴシック" panose="020B0400000000000000" pitchFamily="49" charset="-128"/>
              </a:endParaRPr>
            </a:p>
            <a:p>
              <a:pPr eaLnBrk="1" hangingPunct="1"/>
              <a:r>
                <a:rPr lang="ja-JP" altLang="en-US" sz="1600" b="1" dirty="0">
                  <a:solidFill>
                    <a:schemeClr val="bg1"/>
                  </a:solidFill>
                  <a:latin typeface="BIZ UDゴシック" panose="020B0400000000000000" pitchFamily="49" charset="-128"/>
                  <a:ea typeface="BIZ UDゴシック" panose="020B0400000000000000" pitchFamily="49" charset="-128"/>
                </a:rPr>
                <a:t>橿原市</a:t>
              </a:r>
              <a:endParaRPr lang="en-US" altLang="ja-JP" sz="1600" b="1" dirty="0">
                <a:solidFill>
                  <a:schemeClr val="bg1"/>
                </a:solidFill>
                <a:latin typeface="BIZ UDゴシック" panose="020B0400000000000000" pitchFamily="49" charset="-128"/>
                <a:ea typeface="BIZ UDゴシック" panose="020B0400000000000000" pitchFamily="49" charset="-128"/>
              </a:endParaRPr>
            </a:p>
          </p:txBody>
        </p:sp>
        <p:sp>
          <p:nvSpPr>
            <p:cNvPr id="43" name="テキスト ボックス 42"/>
            <p:cNvSpPr txBox="1"/>
            <p:nvPr/>
          </p:nvSpPr>
          <p:spPr>
            <a:xfrm>
              <a:off x="696142" y="229114"/>
              <a:ext cx="654346" cy="215444"/>
            </a:xfrm>
            <a:prstGeom prst="rect">
              <a:avLst/>
            </a:prstGeom>
            <a:noFill/>
          </p:spPr>
          <p:txBody>
            <a:bodyPr wrap="none" rtlCol="0">
              <a:spAutoFit/>
            </a:bodyPr>
            <a:lstStyle/>
            <a:p>
              <a:r>
                <a:rPr kumimoji="1" lang="ja-JP" altLang="en-US" sz="800" dirty="0">
                  <a:solidFill>
                    <a:schemeClr val="bg1"/>
                  </a:solidFill>
                  <a:latin typeface="BIZ UDPゴシック" panose="020B0400000000000000" pitchFamily="50" charset="-128"/>
                  <a:ea typeface="BIZ UDPゴシック" panose="020B0400000000000000" pitchFamily="50" charset="-128"/>
                </a:rPr>
                <a:t>かしはらし</a:t>
              </a:r>
            </a:p>
          </p:txBody>
        </p:sp>
      </p:grpSp>
      <p:grpSp>
        <p:nvGrpSpPr>
          <p:cNvPr id="44" name="グループ化 43"/>
          <p:cNvGrpSpPr/>
          <p:nvPr/>
        </p:nvGrpSpPr>
        <p:grpSpPr>
          <a:xfrm>
            <a:off x="6683334" y="37223"/>
            <a:ext cx="2403435" cy="556433"/>
            <a:chOff x="6689513" y="37337"/>
            <a:chExt cx="2403435" cy="556433"/>
          </a:xfrm>
        </p:grpSpPr>
        <p:pic>
          <p:nvPicPr>
            <p:cNvPr id="45" name="図 44"/>
            <p:cNvPicPr>
              <a:picLocks noChangeAspect="1"/>
            </p:cNvPicPr>
            <p:nvPr/>
          </p:nvPicPr>
          <p:blipFill>
            <a:blip r:embed="rId14" cstate="print">
              <a:extLst>
                <a:ext uri="{28A0092B-C50C-407E-A947-70E740481C1C}">
                  <a14:useLocalDpi xmlns:a14="http://schemas.microsoft.com/office/drawing/2010/main"/>
                </a:ext>
              </a:extLst>
            </a:blip>
            <a:stretch>
              <a:fillRect/>
            </a:stretch>
          </p:blipFill>
          <p:spPr>
            <a:xfrm>
              <a:off x="8541849" y="42669"/>
              <a:ext cx="551099" cy="551099"/>
            </a:xfrm>
            <a:prstGeom prst="rect">
              <a:avLst/>
            </a:prstGeom>
          </p:spPr>
        </p:pic>
        <p:pic>
          <p:nvPicPr>
            <p:cNvPr id="46" name="図 45"/>
            <p:cNvPicPr>
              <a:picLocks noChangeAspect="1"/>
            </p:cNvPicPr>
            <p:nvPr/>
          </p:nvPicPr>
          <p:blipFill>
            <a:blip r:embed="rId15" cstate="print">
              <a:extLst>
                <a:ext uri="{28A0092B-C50C-407E-A947-70E740481C1C}">
                  <a14:useLocalDpi xmlns:a14="http://schemas.microsoft.com/office/drawing/2010/main"/>
                </a:ext>
              </a:extLst>
            </a:blip>
            <a:stretch>
              <a:fillRect/>
            </a:stretch>
          </p:blipFill>
          <p:spPr>
            <a:xfrm>
              <a:off x="6689513" y="42670"/>
              <a:ext cx="551099" cy="551099"/>
            </a:xfrm>
            <a:prstGeom prst="rect">
              <a:avLst/>
            </a:prstGeom>
          </p:spPr>
        </p:pic>
        <p:pic>
          <p:nvPicPr>
            <p:cNvPr id="47" name="図 46"/>
            <p:cNvPicPr>
              <a:picLocks noChangeAspect="1"/>
            </p:cNvPicPr>
            <p:nvPr/>
          </p:nvPicPr>
          <p:blipFill>
            <a:blip r:embed="rId16" cstate="print">
              <a:extLst>
                <a:ext uri="{28A0092B-C50C-407E-A947-70E740481C1C}">
                  <a14:useLocalDpi xmlns:a14="http://schemas.microsoft.com/office/drawing/2010/main"/>
                </a:ext>
              </a:extLst>
            </a:blip>
            <a:stretch>
              <a:fillRect/>
            </a:stretch>
          </p:blipFill>
          <p:spPr>
            <a:xfrm>
              <a:off x="7305647" y="37337"/>
              <a:ext cx="551099" cy="551099"/>
            </a:xfrm>
            <a:prstGeom prst="rect">
              <a:avLst/>
            </a:prstGeom>
          </p:spPr>
        </p:pic>
        <p:pic>
          <p:nvPicPr>
            <p:cNvPr id="48" name="図 47"/>
            <p:cNvPicPr>
              <a:picLocks noChangeAspect="1"/>
            </p:cNvPicPr>
            <p:nvPr/>
          </p:nvPicPr>
          <p:blipFill>
            <a:blip r:embed="rId17" cstate="print">
              <a:extLst>
                <a:ext uri="{28A0092B-C50C-407E-A947-70E740481C1C}">
                  <a14:useLocalDpi xmlns:a14="http://schemas.microsoft.com/office/drawing/2010/main"/>
                </a:ext>
              </a:extLst>
            </a:blip>
            <a:stretch>
              <a:fillRect/>
            </a:stretch>
          </p:blipFill>
          <p:spPr>
            <a:xfrm>
              <a:off x="7922610" y="42671"/>
              <a:ext cx="551099" cy="551099"/>
            </a:xfrm>
            <a:prstGeom prst="rect">
              <a:avLst/>
            </a:prstGeom>
          </p:spPr>
        </p:pic>
      </p:grpSp>
      <p:sp>
        <p:nvSpPr>
          <p:cNvPr id="49" name="テキスト ボックス 48"/>
          <p:cNvSpPr txBox="1"/>
          <p:nvPr/>
        </p:nvSpPr>
        <p:spPr>
          <a:xfrm>
            <a:off x="1412126" y="37223"/>
            <a:ext cx="5213977" cy="553998"/>
          </a:xfrm>
          <a:prstGeom prst="rect">
            <a:avLst/>
          </a:prstGeom>
          <a:noFill/>
        </p:spPr>
        <p:txBody>
          <a:bodyPr wrap="square" rtlCol="0">
            <a:spAutoFit/>
          </a:bodyPr>
          <a:lstStyle/>
          <a:p>
            <a:pPr algn="ctr"/>
            <a:r>
              <a:rPr lang="ja-JP" altLang="en-US" sz="1400" b="1" dirty="0">
                <a:solidFill>
                  <a:schemeClr val="bg1"/>
                </a:solidFill>
                <a:latin typeface="BIZ UDゴシック" panose="020B0400000000000000" pitchFamily="49" charset="-128"/>
                <a:ea typeface="BIZ UDゴシック" panose="020B0400000000000000" pitchFamily="49" charset="-128"/>
              </a:rPr>
              <a:t>～キャラたちが“日本国はじまりの地”でにぎわう～</a:t>
            </a:r>
            <a:endParaRPr lang="en-US" altLang="ja-JP" sz="1400" b="1" dirty="0">
              <a:solidFill>
                <a:schemeClr val="bg1"/>
              </a:solidFill>
              <a:latin typeface="BIZ UDゴシック" panose="020B0400000000000000" pitchFamily="49" charset="-128"/>
              <a:ea typeface="BIZ UDゴシック" panose="020B0400000000000000" pitchFamily="49" charset="-128"/>
            </a:endParaRPr>
          </a:p>
          <a:p>
            <a:pPr algn="ctr"/>
            <a:r>
              <a:rPr lang="ja-JP" altLang="en-US" sz="1600" b="1" dirty="0">
                <a:solidFill>
                  <a:schemeClr val="bg1"/>
                </a:solidFill>
                <a:latin typeface="BIZ UDゴシック" panose="020B0400000000000000" pitchFamily="49" charset="-128"/>
                <a:ea typeface="BIZ UDゴシック" panose="020B0400000000000000" pitchFamily="49" charset="-128"/>
              </a:rPr>
              <a:t>ストリートファイターと創る橿原魅力向上</a:t>
            </a:r>
            <a:r>
              <a:rPr lang="ja-JP" altLang="ja-JP" sz="1600" b="1" dirty="0">
                <a:solidFill>
                  <a:schemeClr val="bg1"/>
                </a:solidFill>
                <a:latin typeface="BIZ UDPゴシック" panose="020B0400000000000000" pitchFamily="50" charset="-128"/>
                <a:ea typeface="BIZ UDPゴシック" panose="020B0400000000000000" pitchFamily="50" charset="-128"/>
              </a:rPr>
              <a:t>プロジェクト</a:t>
            </a:r>
          </a:p>
        </p:txBody>
      </p:sp>
      <p:pic>
        <p:nvPicPr>
          <p:cNvPr id="52" name="図 51"/>
          <p:cNvPicPr>
            <a:picLocks noChangeAspect="1"/>
          </p:cNvPicPr>
          <p:nvPr/>
        </p:nvPicPr>
        <p:blipFill rotWithShape="1">
          <a:blip r:embed="rId18" cstate="print">
            <a:extLst>
              <a:ext uri="{BEBA8EAE-BF5A-486C-A8C5-ECC9F3942E4B}">
                <a14:imgProps xmlns:a14="http://schemas.microsoft.com/office/drawing/2010/main">
                  <a14:imgLayer r:embed="rId19">
                    <a14:imgEffect>
                      <a14:backgroundRemoval t="512" b="97695" l="4698" r="95638">
                        <a14:foregroundMark x1="5034" y1="1921" x2="93960" y2="1152"/>
                        <a14:foregroundMark x1="6040" y1="3201" x2="5369" y2="97055"/>
                        <a14:foregroundMark x1="9396" y1="98079" x2="91611" y2="97823"/>
                        <a14:foregroundMark x1="89262" y1="1408" x2="94631" y2="3969"/>
                        <a14:foregroundMark x1="95638" y1="96287" x2="95638" y2="97695"/>
                        <a14:foregroundMark x1="6208" y1="1536" x2="4698" y2="2433"/>
                        <a14:backgroundMark x1="2349" y1="2689" x2="1678" y2="9603"/>
                        <a14:backgroundMark x1="1678" y1="9859" x2="2013" y2="97823"/>
                        <a14:backgroundMark x1="5034" y1="98592" x2="8389" y2="98848"/>
                        <a14:backgroundMark x1="94631" y1="98848" x2="98322" y2="95775"/>
                      </a14:backgroundRemoval>
                    </a14:imgEffect>
                  </a14:imgLayer>
                </a14:imgProps>
              </a:ext>
              <a:ext uri="{28A0092B-C50C-407E-A947-70E740481C1C}">
                <a14:useLocalDpi xmlns:a14="http://schemas.microsoft.com/office/drawing/2010/main" val="0"/>
              </a:ext>
            </a:extLst>
          </a:blip>
          <a:srcRect l="6449" t="3533" r="7769" b="3249"/>
          <a:stretch/>
        </p:blipFill>
        <p:spPr>
          <a:xfrm>
            <a:off x="5424488" y="4562155"/>
            <a:ext cx="1258845" cy="1791951"/>
          </a:xfrm>
          <a:prstGeom prst="rect">
            <a:avLst/>
          </a:prstGeom>
        </p:spPr>
      </p:pic>
      <p:sp>
        <p:nvSpPr>
          <p:cNvPr id="53" name="テキスト ボックス 52"/>
          <p:cNvSpPr txBox="1"/>
          <p:nvPr/>
        </p:nvSpPr>
        <p:spPr>
          <a:xfrm>
            <a:off x="606930" y="1968610"/>
            <a:ext cx="7757381" cy="769441"/>
          </a:xfrm>
          <a:prstGeom prst="rect">
            <a:avLst/>
          </a:prstGeom>
          <a:solidFill>
            <a:schemeClr val="bg1"/>
          </a:solidFill>
          <a:ln w="25400">
            <a:solidFill>
              <a:srgbClr val="00B050"/>
            </a:solidFill>
          </a:ln>
        </p:spPr>
        <p:txBody>
          <a:bodyPr wrap="square" rtlCol="0">
            <a:spAutoFit/>
          </a:bodyPr>
          <a:lstStyle/>
          <a:p>
            <a:pPr algn="ctr"/>
            <a:r>
              <a:rPr lang="ja-JP" altLang="en-US" sz="2000" b="1" dirty="0">
                <a:solidFill>
                  <a:srgbClr val="00B050"/>
                </a:solidFill>
                <a:latin typeface="BIZ UDゴシック" panose="020B0400000000000000" pitchFamily="49" charset="-128"/>
                <a:ea typeface="BIZ UDゴシック" panose="020B0400000000000000" pitchFamily="49" charset="-128"/>
              </a:rPr>
              <a:t>～キャラたちが“日本国はじまりの地”でにぎわう～</a:t>
            </a:r>
            <a:endParaRPr lang="en-US" altLang="ja-JP" sz="2000" b="1" dirty="0">
              <a:solidFill>
                <a:srgbClr val="00B050"/>
              </a:solidFill>
              <a:latin typeface="BIZ UDゴシック" panose="020B0400000000000000" pitchFamily="49" charset="-128"/>
              <a:ea typeface="BIZ UDゴシック" panose="020B0400000000000000" pitchFamily="49" charset="-128"/>
            </a:endParaRPr>
          </a:p>
          <a:p>
            <a:pPr algn="ctr"/>
            <a:r>
              <a:rPr lang="ja-JP" altLang="en-US" sz="2400" b="1" dirty="0">
                <a:solidFill>
                  <a:srgbClr val="00B050"/>
                </a:solidFill>
                <a:latin typeface="BIZ UDゴシック" panose="020B0400000000000000" pitchFamily="49" charset="-128"/>
                <a:ea typeface="BIZ UDゴシック" panose="020B0400000000000000" pitchFamily="49" charset="-128"/>
              </a:rPr>
              <a:t>ストリートファイターと創る橿原魅力向上</a:t>
            </a:r>
            <a:r>
              <a:rPr lang="ja-JP" altLang="ja-JP" sz="2400" b="1" dirty="0">
                <a:solidFill>
                  <a:srgbClr val="00B050"/>
                </a:solidFill>
                <a:latin typeface="BIZ UDPゴシック" panose="020B0400000000000000" pitchFamily="50" charset="-128"/>
                <a:ea typeface="BIZ UDPゴシック" panose="020B0400000000000000" pitchFamily="50" charset="-128"/>
              </a:rPr>
              <a:t>プロジェクト</a:t>
            </a:r>
          </a:p>
        </p:txBody>
      </p:sp>
      <p:pic>
        <p:nvPicPr>
          <p:cNvPr id="50" name="図 49"/>
          <p:cNvPicPr>
            <a:picLocks noChangeAspect="1"/>
          </p:cNvPicPr>
          <p:nvPr/>
        </p:nvPicPr>
        <p:blipFill>
          <a:blip r:embed="rId20" cstate="print">
            <a:extLst>
              <a:ext uri="{28A0092B-C50C-407E-A947-70E740481C1C}">
                <a14:useLocalDpi xmlns:a14="http://schemas.microsoft.com/office/drawing/2010/main" val="0"/>
              </a:ext>
            </a:extLst>
          </a:blip>
          <a:stretch>
            <a:fillRect/>
          </a:stretch>
        </p:blipFill>
        <p:spPr>
          <a:xfrm>
            <a:off x="3688166" y="5581148"/>
            <a:ext cx="1594907" cy="933900"/>
          </a:xfrm>
          <a:prstGeom prst="rect">
            <a:avLst/>
          </a:prstGeom>
        </p:spPr>
      </p:pic>
    </p:spTree>
    <p:extLst>
      <p:ext uri="{BB962C8B-B14F-4D97-AF65-F5344CB8AC3E}">
        <p14:creationId xmlns:p14="http://schemas.microsoft.com/office/powerpoint/2010/main" val="332424453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正方形/長方形 1"/>
          <p:cNvSpPr/>
          <p:nvPr/>
        </p:nvSpPr>
        <p:spPr>
          <a:xfrm>
            <a:off x="0" y="413"/>
            <a:ext cx="9144000" cy="648000"/>
          </a:xfrm>
          <a:prstGeom prst="rect">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pic>
        <p:nvPicPr>
          <p:cNvPr id="39" name="図 38">
            <a:extLst>
              <a:ext uri="{FF2B5EF4-FFF2-40B4-BE49-F238E27FC236}">
                <a16:creationId xmlns:a16="http://schemas.microsoft.com/office/drawing/2014/main" id="{746AC6ED-3BF8-4266-BDAA-24B7FDB440B9}"/>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189226" y="110559"/>
            <a:ext cx="453480" cy="397249"/>
          </a:xfrm>
          <a:prstGeom prst="rect">
            <a:avLst/>
          </a:prstGeom>
        </p:spPr>
      </p:pic>
      <p:grpSp>
        <p:nvGrpSpPr>
          <p:cNvPr id="12" name="グループ化 11"/>
          <p:cNvGrpSpPr/>
          <p:nvPr/>
        </p:nvGrpSpPr>
        <p:grpSpPr>
          <a:xfrm>
            <a:off x="664544" y="-8473"/>
            <a:ext cx="747582" cy="619549"/>
            <a:chOff x="649524" y="14699"/>
            <a:chExt cx="747582" cy="619549"/>
          </a:xfrm>
        </p:grpSpPr>
        <p:sp>
          <p:nvSpPr>
            <p:cNvPr id="46" name="テキスト ボックス 45">
              <a:extLst>
                <a:ext uri="{FF2B5EF4-FFF2-40B4-BE49-F238E27FC236}">
                  <a16:creationId xmlns:a16="http://schemas.microsoft.com/office/drawing/2014/main" id="{A7A83061-6A42-47F6-86BE-DAA861E40C81}"/>
                </a:ext>
              </a:extLst>
            </p:cNvPr>
            <p:cNvSpPr txBox="1"/>
            <p:nvPr/>
          </p:nvSpPr>
          <p:spPr>
            <a:xfrm>
              <a:off x="649524" y="14699"/>
              <a:ext cx="747582" cy="619549"/>
            </a:xfrm>
            <a:prstGeom prst="rect">
              <a:avLst/>
            </a:prstGeom>
            <a:noFill/>
          </p:spPr>
          <p:txBody>
            <a:bodyPr vert="horz" wrap="none" lIns="72000" tIns="36000" rIns="72000" bIns="0" rtlCol="0" anchor="t" anchorCtr="0">
              <a:noAutofit/>
            </a:bodyPr>
            <a:lstStyle/>
            <a:p>
              <a:pPr eaLnBrk="1" hangingPunct="1">
                <a:spcAft>
                  <a:spcPts val="600"/>
                </a:spcAft>
              </a:pPr>
              <a:r>
                <a:rPr lang="ja-JP" altLang="en-US" sz="1600" b="1" dirty="0">
                  <a:solidFill>
                    <a:schemeClr val="bg1"/>
                  </a:solidFill>
                  <a:latin typeface="BIZ UDゴシック" panose="020B0400000000000000" pitchFamily="49" charset="-128"/>
                  <a:ea typeface="BIZ UDゴシック" panose="020B0400000000000000" pitchFamily="49" charset="-128"/>
                </a:rPr>
                <a:t>奈良県</a:t>
              </a:r>
              <a:endParaRPr lang="en-US" altLang="ja-JP" sz="1600" b="1" dirty="0">
                <a:solidFill>
                  <a:schemeClr val="bg1"/>
                </a:solidFill>
                <a:latin typeface="BIZ UDゴシック" panose="020B0400000000000000" pitchFamily="49" charset="-128"/>
                <a:ea typeface="BIZ UDゴシック" panose="020B0400000000000000" pitchFamily="49" charset="-128"/>
              </a:endParaRPr>
            </a:p>
            <a:p>
              <a:pPr eaLnBrk="1" hangingPunct="1"/>
              <a:r>
                <a:rPr lang="ja-JP" altLang="en-US" sz="1600" b="1" dirty="0">
                  <a:solidFill>
                    <a:schemeClr val="bg1"/>
                  </a:solidFill>
                  <a:latin typeface="BIZ UDゴシック" panose="020B0400000000000000" pitchFamily="49" charset="-128"/>
                  <a:ea typeface="BIZ UDゴシック" panose="020B0400000000000000" pitchFamily="49" charset="-128"/>
                </a:rPr>
                <a:t>橿原市</a:t>
              </a:r>
              <a:endParaRPr lang="en-US" altLang="ja-JP" sz="1600" b="1" dirty="0">
                <a:solidFill>
                  <a:schemeClr val="bg1"/>
                </a:solidFill>
                <a:latin typeface="BIZ UDゴシック" panose="020B0400000000000000" pitchFamily="49" charset="-128"/>
                <a:ea typeface="BIZ UDゴシック" panose="020B0400000000000000" pitchFamily="49" charset="-128"/>
              </a:endParaRPr>
            </a:p>
          </p:txBody>
        </p:sp>
        <p:sp>
          <p:nvSpPr>
            <p:cNvPr id="8" name="テキスト ボックス 7"/>
            <p:cNvSpPr txBox="1"/>
            <p:nvPr/>
          </p:nvSpPr>
          <p:spPr>
            <a:xfrm>
              <a:off x="696142" y="229114"/>
              <a:ext cx="654346" cy="215444"/>
            </a:xfrm>
            <a:prstGeom prst="rect">
              <a:avLst/>
            </a:prstGeom>
            <a:noFill/>
          </p:spPr>
          <p:txBody>
            <a:bodyPr wrap="none" rtlCol="0">
              <a:spAutoFit/>
            </a:bodyPr>
            <a:lstStyle/>
            <a:p>
              <a:r>
                <a:rPr kumimoji="1" lang="ja-JP" altLang="en-US" sz="800" dirty="0">
                  <a:solidFill>
                    <a:schemeClr val="bg1"/>
                  </a:solidFill>
                  <a:latin typeface="BIZ UDPゴシック" panose="020B0400000000000000" pitchFamily="50" charset="-128"/>
                  <a:ea typeface="BIZ UDPゴシック" panose="020B0400000000000000" pitchFamily="50" charset="-128"/>
                </a:rPr>
                <a:t>かしはらし</a:t>
              </a:r>
            </a:p>
          </p:txBody>
        </p:sp>
      </p:grpSp>
      <p:sp>
        <p:nvSpPr>
          <p:cNvPr id="47" name="テキスト ボックス 46"/>
          <p:cNvSpPr txBox="1"/>
          <p:nvPr/>
        </p:nvSpPr>
        <p:spPr>
          <a:xfrm>
            <a:off x="404125" y="1519155"/>
            <a:ext cx="2426106" cy="461665"/>
          </a:xfrm>
          <a:prstGeom prst="rect">
            <a:avLst/>
          </a:prstGeom>
          <a:solidFill>
            <a:schemeClr val="accent1">
              <a:lumMod val="60000"/>
              <a:lumOff val="40000"/>
            </a:schemeClr>
          </a:solidFill>
          <a:effectLst>
            <a:outerShdw blurRad="50800" dist="38100" dir="2700000" algn="tl" rotWithShape="0">
              <a:prstClr val="black">
                <a:alpha val="40000"/>
              </a:prstClr>
            </a:outerShdw>
          </a:effectLst>
        </p:spPr>
        <p:txBody>
          <a:bodyPr wrap="square" rtlCol="0">
            <a:spAutoFit/>
          </a:bodyPr>
          <a:lstStyle/>
          <a:p>
            <a:pPr algn="ctr"/>
            <a:r>
              <a:rPr lang="ja-JP" altLang="en-US" sz="2400" b="1" dirty="0">
                <a:latin typeface="BIZ UDPゴシック" panose="020B0400000000000000" pitchFamily="50" charset="-128"/>
                <a:ea typeface="BIZ UDPゴシック" panose="020B0400000000000000" pitchFamily="50" charset="-128"/>
              </a:rPr>
              <a:t>背景</a:t>
            </a:r>
            <a:endParaRPr lang="ja-JP" altLang="ja-JP" sz="2400" b="1" dirty="0">
              <a:latin typeface="BIZ UDPゴシック" panose="020B0400000000000000" pitchFamily="50" charset="-128"/>
              <a:ea typeface="BIZ UDPゴシック" panose="020B0400000000000000" pitchFamily="50" charset="-128"/>
            </a:endParaRPr>
          </a:p>
        </p:txBody>
      </p:sp>
      <p:pic>
        <p:nvPicPr>
          <p:cNvPr id="42" name="図 41">
            <a:extLst>
              <a:ext uri="{FF2B5EF4-FFF2-40B4-BE49-F238E27FC236}">
                <a16:creationId xmlns:a16="http://schemas.microsoft.com/office/drawing/2014/main" id="{C22FCB6C-0ACA-4CC2-BDB5-86EE229D412E}"/>
              </a:ext>
            </a:extLst>
          </p:cNvPr>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2590833" y="645419"/>
            <a:ext cx="3092845" cy="769349"/>
          </a:xfrm>
          <a:prstGeom prst="rect">
            <a:avLst/>
          </a:prstGeom>
        </p:spPr>
      </p:pic>
      <p:pic>
        <p:nvPicPr>
          <p:cNvPr id="4" name="図 3"/>
          <p:cNvPicPr>
            <a:picLocks noChangeAspect="1"/>
          </p:cNvPicPr>
          <p:nvPr/>
        </p:nvPicPr>
        <p:blipFill>
          <a:blip r:embed="rId5" cstate="print">
            <a:extLst>
              <a:ext uri="{28A0092B-C50C-407E-A947-70E740481C1C}">
                <a14:useLocalDpi xmlns:a14="http://schemas.microsoft.com/office/drawing/2010/main"/>
              </a:ext>
            </a:extLst>
          </a:blip>
          <a:stretch>
            <a:fillRect/>
          </a:stretch>
        </p:blipFill>
        <p:spPr>
          <a:xfrm>
            <a:off x="5862981" y="667941"/>
            <a:ext cx="463343" cy="711899"/>
          </a:xfrm>
          <a:prstGeom prst="rect">
            <a:avLst/>
          </a:prstGeom>
        </p:spPr>
      </p:pic>
      <p:pic>
        <p:nvPicPr>
          <p:cNvPr id="7" name="図 6"/>
          <p:cNvPicPr>
            <a:picLocks noChangeAspect="1"/>
          </p:cNvPicPr>
          <p:nvPr/>
        </p:nvPicPr>
        <p:blipFill>
          <a:blip r:embed="rId6" cstate="print">
            <a:extLst>
              <a:ext uri="{28A0092B-C50C-407E-A947-70E740481C1C}">
                <a14:useLocalDpi xmlns:a14="http://schemas.microsoft.com/office/drawing/2010/main"/>
              </a:ext>
            </a:extLst>
          </a:blip>
          <a:stretch>
            <a:fillRect/>
          </a:stretch>
        </p:blipFill>
        <p:spPr>
          <a:xfrm>
            <a:off x="1890217" y="667883"/>
            <a:ext cx="547384" cy="712017"/>
          </a:xfrm>
          <a:prstGeom prst="rect">
            <a:avLst/>
          </a:prstGeom>
        </p:spPr>
      </p:pic>
      <p:grpSp>
        <p:nvGrpSpPr>
          <p:cNvPr id="40" name="グループ化 39"/>
          <p:cNvGrpSpPr/>
          <p:nvPr/>
        </p:nvGrpSpPr>
        <p:grpSpPr>
          <a:xfrm>
            <a:off x="6683334" y="37223"/>
            <a:ext cx="2403435" cy="556433"/>
            <a:chOff x="6689513" y="37337"/>
            <a:chExt cx="2403435" cy="556433"/>
          </a:xfrm>
        </p:grpSpPr>
        <p:pic>
          <p:nvPicPr>
            <p:cNvPr id="43" name="図 42"/>
            <p:cNvPicPr>
              <a:picLocks noChangeAspect="1"/>
            </p:cNvPicPr>
            <p:nvPr/>
          </p:nvPicPr>
          <p:blipFill>
            <a:blip r:embed="rId7" cstate="print">
              <a:extLst>
                <a:ext uri="{28A0092B-C50C-407E-A947-70E740481C1C}">
                  <a14:useLocalDpi xmlns:a14="http://schemas.microsoft.com/office/drawing/2010/main"/>
                </a:ext>
              </a:extLst>
            </a:blip>
            <a:stretch>
              <a:fillRect/>
            </a:stretch>
          </p:blipFill>
          <p:spPr>
            <a:xfrm>
              <a:off x="8541849" y="42669"/>
              <a:ext cx="551099" cy="551099"/>
            </a:xfrm>
            <a:prstGeom prst="rect">
              <a:avLst/>
            </a:prstGeom>
          </p:spPr>
        </p:pic>
        <p:pic>
          <p:nvPicPr>
            <p:cNvPr id="45" name="図 44"/>
            <p:cNvPicPr>
              <a:picLocks noChangeAspect="1"/>
            </p:cNvPicPr>
            <p:nvPr/>
          </p:nvPicPr>
          <p:blipFill>
            <a:blip r:embed="rId8" cstate="print">
              <a:extLst>
                <a:ext uri="{28A0092B-C50C-407E-A947-70E740481C1C}">
                  <a14:useLocalDpi xmlns:a14="http://schemas.microsoft.com/office/drawing/2010/main"/>
                </a:ext>
              </a:extLst>
            </a:blip>
            <a:stretch>
              <a:fillRect/>
            </a:stretch>
          </p:blipFill>
          <p:spPr>
            <a:xfrm>
              <a:off x="6689513" y="42670"/>
              <a:ext cx="551099" cy="551099"/>
            </a:xfrm>
            <a:prstGeom prst="rect">
              <a:avLst/>
            </a:prstGeom>
          </p:spPr>
        </p:pic>
        <p:pic>
          <p:nvPicPr>
            <p:cNvPr id="51" name="図 50"/>
            <p:cNvPicPr>
              <a:picLocks noChangeAspect="1"/>
            </p:cNvPicPr>
            <p:nvPr/>
          </p:nvPicPr>
          <p:blipFill>
            <a:blip r:embed="rId9" cstate="print">
              <a:extLst>
                <a:ext uri="{28A0092B-C50C-407E-A947-70E740481C1C}">
                  <a14:useLocalDpi xmlns:a14="http://schemas.microsoft.com/office/drawing/2010/main"/>
                </a:ext>
              </a:extLst>
            </a:blip>
            <a:stretch>
              <a:fillRect/>
            </a:stretch>
          </p:blipFill>
          <p:spPr>
            <a:xfrm>
              <a:off x="7305647" y="37337"/>
              <a:ext cx="551099" cy="551099"/>
            </a:xfrm>
            <a:prstGeom prst="rect">
              <a:avLst/>
            </a:prstGeom>
          </p:spPr>
        </p:pic>
        <p:pic>
          <p:nvPicPr>
            <p:cNvPr id="54" name="図 53"/>
            <p:cNvPicPr>
              <a:picLocks noChangeAspect="1"/>
            </p:cNvPicPr>
            <p:nvPr/>
          </p:nvPicPr>
          <p:blipFill>
            <a:blip r:embed="rId10" cstate="print">
              <a:extLst>
                <a:ext uri="{28A0092B-C50C-407E-A947-70E740481C1C}">
                  <a14:useLocalDpi xmlns:a14="http://schemas.microsoft.com/office/drawing/2010/main"/>
                </a:ext>
              </a:extLst>
            </a:blip>
            <a:stretch>
              <a:fillRect/>
            </a:stretch>
          </p:blipFill>
          <p:spPr>
            <a:xfrm>
              <a:off x="7922610" y="42671"/>
              <a:ext cx="551099" cy="551099"/>
            </a:xfrm>
            <a:prstGeom prst="rect">
              <a:avLst/>
            </a:prstGeom>
          </p:spPr>
        </p:pic>
      </p:grpSp>
      <p:sp>
        <p:nvSpPr>
          <p:cNvPr id="62" name="テキスト ボックス 61"/>
          <p:cNvSpPr txBox="1"/>
          <p:nvPr/>
        </p:nvSpPr>
        <p:spPr>
          <a:xfrm>
            <a:off x="404125" y="2085207"/>
            <a:ext cx="8366806" cy="4165243"/>
          </a:xfrm>
          <a:prstGeom prst="rect">
            <a:avLst/>
          </a:prstGeom>
          <a:noFill/>
          <a:ln>
            <a:solidFill>
              <a:schemeClr val="tx1">
                <a:lumMod val="50000"/>
                <a:lumOff val="50000"/>
              </a:schemeClr>
            </a:solidFill>
          </a:ln>
        </p:spPr>
        <p:txBody>
          <a:bodyPr wrap="square" rtlCol="0" anchor="ctr" anchorCtr="0">
            <a:spAutoFit/>
          </a:bodyPr>
          <a:lstStyle/>
          <a:p>
            <a:pPr>
              <a:lnSpc>
                <a:spcPts val="2000"/>
              </a:lnSpc>
            </a:pPr>
            <a:endParaRPr lang="en-US" altLang="ja-JP" sz="2400" b="1" dirty="0">
              <a:latin typeface="メイリオ" panose="020B0604030504040204" pitchFamily="50" charset="-128"/>
              <a:ea typeface="メイリオ" panose="020B0604030504040204" pitchFamily="50" charset="-128"/>
            </a:endParaRPr>
          </a:p>
          <a:p>
            <a:r>
              <a:rPr lang="ja-JP" altLang="en-US" sz="2400" b="1" dirty="0">
                <a:latin typeface="メイリオ" panose="020B0604030504040204" pitchFamily="50" charset="-128"/>
                <a:ea typeface="メイリオ" panose="020B0604030504040204" pitchFamily="50" charset="-128"/>
              </a:rPr>
              <a:t>人口減少克服のため、地方創生を進めている</a:t>
            </a:r>
            <a:endParaRPr lang="en-US" altLang="ja-JP" sz="2400" b="1" dirty="0">
              <a:latin typeface="メイリオ" panose="020B0604030504040204" pitchFamily="50" charset="-128"/>
              <a:ea typeface="メイリオ" panose="020B0604030504040204" pitchFamily="50" charset="-128"/>
            </a:endParaRPr>
          </a:p>
          <a:p>
            <a:r>
              <a:rPr lang="ja-JP" altLang="en-US" sz="2400" dirty="0">
                <a:latin typeface="メイリオ" panose="020B0604030504040204" pitchFamily="50" charset="-128"/>
                <a:ea typeface="メイリオ" panose="020B0604030504040204" pitchFamily="50" charset="-128"/>
              </a:rPr>
              <a:t>→</a:t>
            </a:r>
            <a:r>
              <a:rPr lang="ja-JP" altLang="en-US" sz="3200" b="1" dirty="0">
                <a:latin typeface="メイリオ" panose="020B0604030504040204" pitchFamily="50" charset="-128"/>
                <a:ea typeface="メイリオ" panose="020B0604030504040204" pitchFamily="50" charset="-128"/>
              </a:rPr>
              <a:t>新たな人の流れ</a:t>
            </a:r>
            <a:r>
              <a:rPr lang="ja-JP" altLang="en-US" sz="2400" dirty="0">
                <a:latin typeface="メイリオ" panose="020B0604030504040204" pitchFamily="50" charset="-128"/>
                <a:ea typeface="メイリオ" panose="020B0604030504040204" pitchFamily="50" charset="-128"/>
              </a:rPr>
              <a:t>や</a:t>
            </a:r>
            <a:r>
              <a:rPr lang="ja-JP" altLang="en-US" sz="3200" b="1" dirty="0">
                <a:latin typeface="メイリオ" panose="020B0604030504040204" pitchFamily="50" charset="-128"/>
                <a:ea typeface="メイリオ" panose="020B0604030504040204" pitchFamily="50" charset="-128"/>
              </a:rPr>
              <a:t>交流</a:t>
            </a:r>
            <a:r>
              <a:rPr lang="ja-JP" altLang="en-US" sz="2400" dirty="0">
                <a:latin typeface="メイリオ" panose="020B0604030504040204" pitchFamily="50" charset="-128"/>
                <a:ea typeface="メイリオ" panose="020B0604030504040204" pitchFamily="50" charset="-128"/>
              </a:rPr>
              <a:t>による</a:t>
            </a:r>
            <a:r>
              <a:rPr lang="ja-JP" altLang="en-US" sz="3200" b="1" dirty="0">
                <a:latin typeface="メイリオ" panose="020B0604030504040204" pitchFamily="50" charset="-128"/>
                <a:ea typeface="メイリオ" panose="020B0604030504040204" pitchFamily="50" charset="-128"/>
              </a:rPr>
              <a:t>魅力づくり</a:t>
            </a:r>
            <a:endParaRPr lang="en-US" altLang="ja-JP" sz="3200" b="1" dirty="0">
              <a:latin typeface="メイリオ" panose="020B0604030504040204" pitchFamily="50" charset="-128"/>
              <a:ea typeface="メイリオ" panose="020B0604030504040204" pitchFamily="50" charset="-128"/>
            </a:endParaRPr>
          </a:p>
          <a:p>
            <a:r>
              <a:rPr lang="ja-JP" altLang="en-US" sz="2400" b="1" dirty="0">
                <a:latin typeface="メイリオ" panose="020B0604030504040204" pitchFamily="50" charset="-128"/>
                <a:ea typeface="メイリオ" panose="020B0604030504040204" pitchFamily="50" charset="-128"/>
              </a:rPr>
              <a:t>→強み①</a:t>
            </a:r>
            <a:r>
              <a:rPr lang="ja-JP" altLang="en-US" sz="3200" b="1" dirty="0">
                <a:solidFill>
                  <a:srgbClr val="FF0000"/>
                </a:solidFill>
                <a:latin typeface="メイリオ" panose="020B0604030504040204" pitchFamily="50" charset="-128"/>
                <a:ea typeface="メイリオ" panose="020B0604030504040204" pitchFamily="50" charset="-128"/>
              </a:rPr>
              <a:t>豊かな歴史と文化</a:t>
            </a:r>
            <a:endParaRPr lang="en-US" altLang="ja-JP" sz="3200" b="1" dirty="0">
              <a:solidFill>
                <a:srgbClr val="FF0000"/>
              </a:solidFill>
              <a:latin typeface="メイリオ" panose="020B0604030504040204" pitchFamily="50" charset="-128"/>
              <a:ea typeface="メイリオ" panose="020B0604030504040204" pitchFamily="50" charset="-128"/>
            </a:endParaRPr>
          </a:p>
          <a:p>
            <a:r>
              <a:rPr lang="ja-JP" altLang="en-US" sz="2400" b="1" dirty="0">
                <a:latin typeface="メイリオ" panose="020B0604030504040204" pitchFamily="50" charset="-128"/>
                <a:ea typeface="メイリオ" panose="020B0604030504040204" pitchFamily="50" charset="-128"/>
              </a:rPr>
              <a:t>　　　②</a:t>
            </a:r>
            <a:r>
              <a:rPr lang="ja-JP" altLang="en-US" sz="3200" b="1" dirty="0">
                <a:solidFill>
                  <a:srgbClr val="FF0000"/>
                </a:solidFill>
                <a:latin typeface="メイリオ" panose="020B0604030504040204" pitchFamily="50" charset="-128"/>
                <a:ea typeface="メイリオ" panose="020B0604030504040204" pitchFamily="50" charset="-128"/>
              </a:rPr>
              <a:t>交通の利便性</a:t>
            </a:r>
            <a:endParaRPr lang="en-US" altLang="ja-JP" sz="3200" b="1" dirty="0">
              <a:solidFill>
                <a:srgbClr val="FF0000"/>
              </a:solidFill>
              <a:latin typeface="メイリオ" panose="020B0604030504040204" pitchFamily="50" charset="-128"/>
              <a:ea typeface="メイリオ" panose="020B0604030504040204" pitchFamily="50" charset="-128"/>
            </a:endParaRPr>
          </a:p>
          <a:p>
            <a:r>
              <a:rPr lang="ja-JP" altLang="en-US" sz="2400" b="1" dirty="0">
                <a:latin typeface="メイリオ" panose="020B0604030504040204" pitchFamily="50" charset="-128"/>
                <a:ea typeface="メイリオ" panose="020B0604030504040204" pitchFamily="50" charset="-128"/>
              </a:rPr>
              <a:t>　　　③</a:t>
            </a:r>
            <a:r>
              <a:rPr lang="ja-JP" altLang="en-US" sz="3200" b="1" dirty="0">
                <a:solidFill>
                  <a:srgbClr val="FF0000"/>
                </a:solidFill>
                <a:latin typeface="メイリオ" panose="020B0604030504040204" pitchFamily="50" charset="-128"/>
                <a:ea typeface="メイリオ" panose="020B0604030504040204" pitchFamily="50" charset="-128"/>
              </a:rPr>
              <a:t>充実した医療環境・スポーツ環境</a:t>
            </a:r>
            <a:endParaRPr lang="en-US" altLang="ja-JP" sz="3200" b="1" dirty="0">
              <a:solidFill>
                <a:srgbClr val="FF0000"/>
              </a:solidFill>
              <a:latin typeface="メイリオ" panose="020B0604030504040204" pitchFamily="50" charset="-128"/>
              <a:ea typeface="メイリオ" panose="020B0604030504040204" pitchFamily="50" charset="-128"/>
            </a:endParaRPr>
          </a:p>
          <a:p>
            <a:r>
              <a:rPr lang="ja-JP" altLang="en-US" sz="2400" dirty="0">
                <a:latin typeface="メイリオ" panose="020B0604030504040204" pitchFamily="50" charset="-128"/>
                <a:ea typeface="メイリオ" panose="020B0604030504040204" pitchFamily="50" charset="-128"/>
              </a:rPr>
              <a:t>→市外：古代の歴史を感じながら生活利便性があるまちと</a:t>
            </a:r>
            <a:endParaRPr lang="en-US" altLang="ja-JP" sz="2400" dirty="0">
              <a:latin typeface="メイリオ" panose="020B0604030504040204" pitchFamily="50" charset="-128"/>
              <a:ea typeface="メイリオ" panose="020B0604030504040204" pitchFamily="50" charset="-128"/>
            </a:endParaRPr>
          </a:p>
          <a:p>
            <a:r>
              <a:rPr lang="ja-JP" altLang="en-US" sz="2400" dirty="0">
                <a:latin typeface="メイリオ" panose="020B0604030504040204" pitchFamily="50" charset="-128"/>
                <a:ea typeface="メイリオ" panose="020B0604030504040204" pitchFamily="50" charset="-128"/>
              </a:rPr>
              <a:t>　　　　してのイメージ形成　</a:t>
            </a:r>
            <a:endParaRPr lang="en-US" altLang="ja-JP" sz="2400" dirty="0">
              <a:latin typeface="メイリオ" panose="020B0604030504040204" pitchFamily="50" charset="-128"/>
              <a:ea typeface="メイリオ" panose="020B0604030504040204" pitchFamily="50" charset="-128"/>
            </a:endParaRPr>
          </a:p>
          <a:p>
            <a:r>
              <a:rPr lang="ja-JP" altLang="en-US" sz="2400" dirty="0">
                <a:latin typeface="メイリオ" panose="020B0604030504040204" pitchFamily="50" charset="-128"/>
                <a:ea typeface="メイリオ" panose="020B0604030504040204" pitchFamily="50" charset="-128"/>
              </a:rPr>
              <a:t>　市内：まちの魅力・価値を再認識・共有してもらい郷土</a:t>
            </a:r>
            <a:endParaRPr lang="en-US" altLang="ja-JP" sz="2400" dirty="0">
              <a:latin typeface="メイリオ" panose="020B0604030504040204" pitchFamily="50" charset="-128"/>
              <a:ea typeface="メイリオ" panose="020B0604030504040204" pitchFamily="50" charset="-128"/>
            </a:endParaRPr>
          </a:p>
          <a:p>
            <a:r>
              <a:rPr lang="ja-JP" altLang="en-US" sz="2400" dirty="0">
                <a:latin typeface="メイリオ" panose="020B0604030504040204" pitchFamily="50" charset="-128"/>
                <a:ea typeface="メイリオ" panose="020B0604030504040204" pitchFamily="50" charset="-128"/>
              </a:rPr>
              <a:t>　　　　愛や誇りの醸成</a:t>
            </a:r>
            <a:endParaRPr lang="ja-JP" altLang="ja-JP" sz="2400" b="1" dirty="0">
              <a:solidFill>
                <a:srgbClr val="FF0000"/>
              </a:solidFill>
              <a:latin typeface="メイリオ" panose="020B0604030504040204" pitchFamily="50" charset="-128"/>
              <a:ea typeface="メイリオ" panose="020B0604030504040204" pitchFamily="50" charset="-128"/>
            </a:endParaRPr>
          </a:p>
        </p:txBody>
      </p:sp>
      <p:pic>
        <p:nvPicPr>
          <p:cNvPr id="63" name="図 62"/>
          <p:cNvPicPr>
            <a:picLocks noChangeAspect="1"/>
          </p:cNvPicPr>
          <p:nvPr/>
        </p:nvPicPr>
        <p:blipFill>
          <a:blip r:embed="rId11" cstate="print">
            <a:extLst>
              <a:ext uri="{28A0092B-C50C-407E-A947-70E740481C1C}">
                <a14:useLocalDpi xmlns:a14="http://schemas.microsoft.com/office/drawing/2010/main"/>
              </a:ext>
            </a:extLst>
          </a:blip>
          <a:stretch>
            <a:fillRect/>
          </a:stretch>
        </p:blipFill>
        <p:spPr>
          <a:xfrm>
            <a:off x="7085843" y="1345336"/>
            <a:ext cx="1985196" cy="1270966"/>
          </a:xfrm>
          <a:prstGeom prst="rect">
            <a:avLst/>
          </a:prstGeom>
          <a:solidFill>
            <a:schemeClr val="bg1"/>
          </a:solidFill>
          <a:ln>
            <a:solidFill>
              <a:schemeClr val="tx1"/>
            </a:solidFill>
          </a:ln>
        </p:spPr>
      </p:pic>
      <p:sp>
        <p:nvSpPr>
          <p:cNvPr id="66" name="テキスト ボックス 65"/>
          <p:cNvSpPr txBox="1"/>
          <p:nvPr/>
        </p:nvSpPr>
        <p:spPr>
          <a:xfrm>
            <a:off x="7685328" y="2720689"/>
            <a:ext cx="1125891" cy="174851"/>
          </a:xfrm>
          <a:prstGeom prst="rect">
            <a:avLst/>
          </a:prstGeom>
          <a:noFill/>
          <a:ln>
            <a:noFill/>
          </a:ln>
        </p:spPr>
        <p:txBody>
          <a:bodyPr wrap="square" lIns="36000" tIns="36000" rIns="0" bIns="0" rtlCol="0">
            <a:spAutoFit/>
          </a:bodyPr>
          <a:lstStyle/>
          <a:p>
            <a:r>
              <a:rPr kumimoji="1" lang="ja-JP" altLang="en-US" sz="900" dirty="0">
                <a:latin typeface="Arial" panose="020B0604020202020204" pitchFamily="34" charset="0"/>
                <a:ea typeface="メイリオ" panose="020B0604030504040204" pitchFamily="50" charset="-128"/>
                <a:cs typeface="Arial" panose="020B0604020202020204" pitchFamily="34" charset="0"/>
              </a:rPr>
              <a:t>橿原市のイメージ</a:t>
            </a:r>
            <a:endParaRPr kumimoji="1" lang="en-US" altLang="ja-JP" sz="900" dirty="0">
              <a:latin typeface="Arial" panose="020B0604020202020204" pitchFamily="34" charset="0"/>
              <a:ea typeface="メイリオ" panose="020B0604030504040204" pitchFamily="50" charset="-128"/>
              <a:cs typeface="Arial" panose="020B0604020202020204" pitchFamily="34" charset="0"/>
            </a:endParaRPr>
          </a:p>
        </p:txBody>
      </p:sp>
      <p:sp>
        <p:nvSpPr>
          <p:cNvPr id="29" name="テキスト ボックス 28"/>
          <p:cNvSpPr txBox="1"/>
          <p:nvPr/>
        </p:nvSpPr>
        <p:spPr>
          <a:xfrm>
            <a:off x="1412126" y="37223"/>
            <a:ext cx="5213977" cy="553998"/>
          </a:xfrm>
          <a:prstGeom prst="rect">
            <a:avLst/>
          </a:prstGeom>
          <a:noFill/>
        </p:spPr>
        <p:txBody>
          <a:bodyPr wrap="square" rtlCol="0">
            <a:spAutoFit/>
          </a:bodyPr>
          <a:lstStyle/>
          <a:p>
            <a:pPr algn="ctr"/>
            <a:r>
              <a:rPr lang="ja-JP" altLang="en-US" sz="1400" b="1" dirty="0">
                <a:solidFill>
                  <a:schemeClr val="bg1"/>
                </a:solidFill>
                <a:latin typeface="BIZ UDゴシック" panose="020B0400000000000000" pitchFamily="49" charset="-128"/>
                <a:ea typeface="BIZ UDゴシック" panose="020B0400000000000000" pitchFamily="49" charset="-128"/>
              </a:rPr>
              <a:t>～キャラたちが“日本国はじまりの地”でにぎわう～</a:t>
            </a:r>
            <a:endParaRPr lang="en-US" altLang="ja-JP" sz="1400" b="1" dirty="0">
              <a:solidFill>
                <a:schemeClr val="bg1"/>
              </a:solidFill>
              <a:latin typeface="BIZ UDゴシック" panose="020B0400000000000000" pitchFamily="49" charset="-128"/>
              <a:ea typeface="BIZ UDゴシック" panose="020B0400000000000000" pitchFamily="49" charset="-128"/>
            </a:endParaRPr>
          </a:p>
          <a:p>
            <a:pPr algn="ctr"/>
            <a:r>
              <a:rPr lang="ja-JP" altLang="en-US" sz="1600" b="1" dirty="0">
                <a:solidFill>
                  <a:schemeClr val="bg1"/>
                </a:solidFill>
                <a:latin typeface="BIZ UDゴシック" panose="020B0400000000000000" pitchFamily="49" charset="-128"/>
                <a:ea typeface="BIZ UDゴシック" panose="020B0400000000000000" pitchFamily="49" charset="-128"/>
              </a:rPr>
              <a:t>ストリートファイターと創る橿原魅力向上</a:t>
            </a:r>
            <a:r>
              <a:rPr lang="ja-JP" altLang="ja-JP" sz="1600" b="1" dirty="0">
                <a:solidFill>
                  <a:schemeClr val="bg1"/>
                </a:solidFill>
                <a:latin typeface="BIZ UDPゴシック" panose="020B0400000000000000" pitchFamily="50" charset="-128"/>
                <a:ea typeface="BIZ UDPゴシック" panose="020B0400000000000000" pitchFamily="50" charset="-128"/>
              </a:rPr>
              <a:t>プロジェクト</a:t>
            </a:r>
          </a:p>
        </p:txBody>
      </p:sp>
      <p:sp>
        <p:nvSpPr>
          <p:cNvPr id="32" name="テキスト ボックス 31"/>
          <p:cNvSpPr txBox="1"/>
          <p:nvPr/>
        </p:nvSpPr>
        <p:spPr>
          <a:xfrm>
            <a:off x="6283893" y="1128640"/>
            <a:ext cx="838945" cy="246221"/>
          </a:xfrm>
          <a:prstGeom prst="rect">
            <a:avLst/>
          </a:prstGeom>
          <a:noFill/>
        </p:spPr>
        <p:txBody>
          <a:bodyPr wrap="square" rtlCol="0">
            <a:spAutoFit/>
          </a:bodyPr>
          <a:lstStyle/>
          <a:p>
            <a:r>
              <a:rPr kumimoji="1" lang="en-US" altLang="ja-JP" sz="1000" b="1" dirty="0"/>
              <a:t>©CAPCOM</a:t>
            </a:r>
            <a:endParaRPr kumimoji="1" lang="ja-JP" altLang="en-US" sz="1000" b="1" dirty="0"/>
          </a:p>
        </p:txBody>
      </p:sp>
    </p:spTree>
    <p:extLst>
      <p:ext uri="{BB962C8B-B14F-4D97-AF65-F5344CB8AC3E}">
        <p14:creationId xmlns:p14="http://schemas.microsoft.com/office/powerpoint/2010/main" val="237989181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正方形/長方形 1"/>
          <p:cNvSpPr/>
          <p:nvPr/>
        </p:nvSpPr>
        <p:spPr>
          <a:xfrm>
            <a:off x="0" y="413"/>
            <a:ext cx="9144000" cy="648000"/>
          </a:xfrm>
          <a:prstGeom prst="rect">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14" name="テキスト ボックス 13"/>
          <p:cNvSpPr txBox="1"/>
          <p:nvPr/>
        </p:nvSpPr>
        <p:spPr>
          <a:xfrm>
            <a:off x="404125" y="2285510"/>
            <a:ext cx="8031464" cy="3724096"/>
          </a:xfrm>
          <a:prstGeom prst="rect">
            <a:avLst/>
          </a:prstGeom>
          <a:noFill/>
          <a:ln>
            <a:solidFill>
              <a:schemeClr val="tx1">
                <a:lumMod val="50000"/>
                <a:lumOff val="50000"/>
              </a:schemeClr>
            </a:solidFill>
          </a:ln>
        </p:spPr>
        <p:txBody>
          <a:bodyPr wrap="square" rtlCol="0">
            <a:spAutoFit/>
          </a:bodyPr>
          <a:lstStyle>
            <a:defPPr>
              <a:defRPr lang="en-US"/>
            </a:defPPr>
            <a:lvl1pPr>
              <a:lnSpc>
                <a:spcPts val="2000"/>
              </a:lnSpc>
              <a:defRPr sz="1200" b="1">
                <a:latin typeface="メイリオ" panose="020B0604030504040204" pitchFamily="50" charset="-128"/>
                <a:ea typeface="メイリオ" panose="020B0604030504040204" pitchFamily="50" charset="-128"/>
              </a:defRPr>
            </a:lvl1pPr>
          </a:lstStyle>
          <a:p>
            <a:pPr>
              <a:lnSpc>
                <a:spcPct val="100000"/>
              </a:lnSpc>
            </a:pPr>
            <a:r>
              <a:rPr lang="ja-JP" altLang="en-US" sz="2400" b="0" dirty="0"/>
              <a:t>→各自治体の</a:t>
            </a:r>
            <a:r>
              <a:rPr lang="en-US" altLang="ja-JP" sz="2400" b="0" dirty="0"/>
              <a:t>PR</a:t>
            </a:r>
            <a:r>
              <a:rPr lang="ja-JP" altLang="en-US" sz="2400" b="0" dirty="0"/>
              <a:t>競争のなか、</a:t>
            </a:r>
            <a:r>
              <a:rPr lang="ja-JP" altLang="en-US" sz="2400" dirty="0"/>
              <a:t>多様な人材をまきこんだ</a:t>
            </a:r>
            <a:endParaRPr lang="en-US" altLang="ja-JP" sz="2400" dirty="0"/>
          </a:p>
          <a:p>
            <a:pPr>
              <a:lnSpc>
                <a:spcPct val="100000"/>
              </a:lnSpc>
            </a:pPr>
            <a:r>
              <a:rPr lang="ja-JP" altLang="en-US" sz="2800" dirty="0">
                <a:solidFill>
                  <a:srgbClr val="FF0000"/>
                </a:solidFill>
              </a:rPr>
              <a:t>情報発信・政策展開が不足</a:t>
            </a:r>
            <a:r>
              <a:rPr lang="ja-JP" altLang="en-US" sz="2400" dirty="0"/>
              <a:t>している</a:t>
            </a:r>
            <a:endParaRPr lang="en-US" altLang="ja-JP" sz="2400" dirty="0"/>
          </a:p>
          <a:p>
            <a:pPr>
              <a:lnSpc>
                <a:spcPct val="100000"/>
              </a:lnSpc>
            </a:pPr>
            <a:endParaRPr lang="en-US" altLang="ja-JP" sz="2400" dirty="0"/>
          </a:p>
          <a:p>
            <a:pPr>
              <a:lnSpc>
                <a:spcPct val="100000"/>
              </a:lnSpc>
            </a:pPr>
            <a:r>
              <a:rPr lang="ja-JP" altLang="en-US" sz="2400" b="0" dirty="0"/>
              <a:t>→インバウンドを含め観光客など</a:t>
            </a:r>
            <a:r>
              <a:rPr lang="ja-JP" altLang="en-US" sz="2400" dirty="0"/>
              <a:t>人流が</a:t>
            </a:r>
            <a:r>
              <a:rPr lang="ja-JP" altLang="en-US" sz="2800" dirty="0">
                <a:solidFill>
                  <a:srgbClr val="FF0000"/>
                </a:solidFill>
              </a:rPr>
              <a:t>大阪、京都、奈良市まで</a:t>
            </a:r>
            <a:r>
              <a:rPr lang="ja-JP" altLang="en-US" sz="2400" dirty="0"/>
              <a:t>で留まってしまう</a:t>
            </a:r>
            <a:endParaRPr lang="en-US" altLang="ja-JP" sz="2400" dirty="0"/>
          </a:p>
          <a:p>
            <a:pPr>
              <a:lnSpc>
                <a:spcPct val="100000"/>
              </a:lnSpc>
            </a:pPr>
            <a:endParaRPr lang="en-US" altLang="ja-JP" sz="2400" dirty="0"/>
          </a:p>
          <a:p>
            <a:pPr>
              <a:lnSpc>
                <a:spcPct val="100000"/>
              </a:lnSpc>
            </a:pPr>
            <a:r>
              <a:rPr lang="ja-JP" altLang="en-US" sz="2400" b="0" dirty="0"/>
              <a:t>→近鉄大和八木駅周辺、橿原神宮、古代の都・藤原宮跡、今井町など</a:t>
            </a:r>
            <a:r>
              <a:rPr lang="ja-JP" altLang="en-US" sz="2400" dirty="0"/>
              <a:t>各スポットの</a:t>
            </a:r>
            <a:r>
              <a:rPr lang="ja-JP" altLang="en-US" sz="2800" dirty="0">
                <a:solidFill>
                  <a:srgbClr val="FF0000"/>
                </a:solidFill>
              </a:rPr>
              <a:t>有機的な周遊</a:t>
            </a:r>
            <a:r>
              <a:rPr lang="ja-JP" altLang="en-US" sz="2400" dirty="0"/>
              <a:t>に繋がっていない</a:t>
            </a:r>
            <a:endParaRPr lang="en-US" altLang="ja-JP" sz="2400" dirty="0"/>
          </a:p>
        </p:txBody>
      </p:sp>
      <p:sp>
        <p:nvSpPr>
          <p:cNvPr id="37" name="スライド番号プレースホルダー 61"/>
          <p:cNvSpPr>
            <a:spLocks noGrp="1"/>
          </p:cNvSpPr>
          <p:nvPr>
            <p:ph type="sldNum" sz="quarter" idx="12"/>
          </p:nvPr>
        </p:nvSpPr>
        <p:spPr>
          <a:xfrm>
            <a:off x="7046769" y="6378740"/>
            <a:ext cx="2057400" cy="365125"/>
          </a:xfrm>
        </p:spPr>
        <p:txBody>
          <a:bodyPr/>
          <a:lstStyle/>
          <a:p>
            <a:fld id="{7FAC21B2-DBEB-4F7E-AA6E-EA1B626E7ADC}" type="slidenum">
              <a:rPr kumimoji="1" lang="ja-JP" altLang="en-US" smtClean="0"/>
              <a:t>8</a:t>
            </a:fld>
            <a:endParaRPr kumimoji="1" lang="ja-JP" altLang="en-US" dirty="0"/>
          </a:p>
        </p:txBody>
      </p:sp>
      <p:pic>
        <p:nvPicPr>
          <p:cNvPr id="39" name="図 38">
            <a:extLst>
              <a:ext uri="{FF2B5EF4-FFF2-40B4-BE49-F238E27FC236}">
                <a16:creationId xmlns:a16="http://schemas.microsoft.com/office/drawing/2014/main" id="{746AC6ED-3BF8-4266-BDAA-24B7FDB440B9}"/>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189226" y="110559"/>
            <a:ext cx="453480" cy="397249"/>
          </a:xfrm>
          <a:prstGeom prst="rect">
            <a:avLst/>
          </a:prstGeom>
        </p:spPr>
      </p:pic>
      <p:grpSp>
        <p:nvGrpSpPr>
          <p:cNvPr id="12" name="グループ化 11"/>
          <p:cNvGrpSpPr/>
          <p:nvPr/>
        </p:nvGrpSpPr>
        <p:grpSpPr>
          <a:xfrm>
            <a:off x="664544" y="-8473"/>
            <a:ext cx="747582" cy="619549"/>
            <a:chOff x="649524" y="14699"/>
            <a:chExt cx="747582" cy="619549"/>
          </a:xfrm>
        </p:grpSpPr>
        <p:sp>
          <p:nvSpPr>
            <p:cNvPr id="46" name="テキスト ボックス 45">
              <a:extLst>
                <a:ext uri="{FF2B5EF4-FFF2-40B4-BE49-F238E27FC236}">
                  <a16:creationId xmlns:a16="http://schemas.microsoft.com/office/drawing/2014/main" id="{A7A83061-6A42-47F6-86BE-DAA861E40C81}"/>
                </a:ext>
              </a:extLst>
            </p:cNvPr>
            <p:cNvSpPr txBox="1"/>
            <p:nvPr/>
          </p:nvSpPr>
          <p:spPr>
            <a:xfrm>
              <a:off x="649524" y="14699"/>
              <a:ext cx="747582" cy="619549"/>
            </a:xfrm>
            <a:prstGeom prst="rect">
              <a:avLst/>
            </a:prstGeom>
            <a:noFill/>
          </p:spPr>
          <p:txBody>
            <a:bodyPr vert="horz" wrap="none" lIns="72000" tIns="36000" rIns="72000" bIns="0" rtlCol="0" anchor="t" anchorCtr="0">
              <a:noAutofit/>
            </a:bodyPr>
            <a:lstStyle/>
            <a:p>
              <a:pPr eaLnBrk="1" hangingPunct="1">
                <a:spcAft>
                  <a:spcPts val="600"/>
                </a:spcAft>
              </a:pPr>
              <a:r>
                <a:rPr lang="ja-JP" altLang="en-US" sz="1600" b="1" dirty="0">
                  <a:solidFill>
                    <a:schemeClr val="bg1"/>
                  </a:solidFill>
                  <a:latin typeface="BIZ UDゴシック" panose="020B0400000000000000" pitchFamily="49" charset="-128"/>
                  <a:ea typeface="BIZ UDゴシック" panose="020B0400000000000000" pitchFamily="49" charset="-128"/>
                </a:rPr>
                <a:t>奈良県</a:t>
              </a:r>
              <a:endParaRPr lang="en-US" altLang="ja-JP" sz="1600" b="1" dirty="0">
                <a:solidFill>
                  <a:schemeClr val="bg1"/>
                </a:solidFill>
                <a:latin typeface="BIZ UDゴシック" panose="020B0400000000000000" pitchFamily="49" charset="-128"/>
                <a:ea typeface="BIZ UDゴシック" panose="020B0400000000000000" pitchFamily="49" charset="-128"/>
              </a:endParaRPr>
            </a:p>
            <a:p>
              <a:pPr eaLnBrk="1" hangingPunct="1"/>
              <a:r>
                <a:rPr lang="ja-JP" altLang="en-US" sz="1600" b="1" dirty="0">
                  <a:solidFill>
                    <a:schemeClr val="bg1"/>
                  </a:solidFill>
                  <a:latin typeface="BIZ UDゴシック" panose="020B0400000000000000" pitchFamily="49" charset="-128"/>
                  <a:ea typeface="BIZ UDゴシック" panose="020B0400000000000000" pitchFamily="49" charset="-128"/>
                </a:rPr>
                <a:t>橿原市</a:t>
              </a:r>
              <a:endParaRPr lang="en-US" altLang="ja-JP" sz="1600" b="1" dirty="0">
                <a:solidFill>
                  <a:schemeClr val="bg1"/>
                </a:solidFill>
                <a:latin typeface="BIZ UDゴシック" panose="020B0400000000000000" pitchFamily="49" charset="-128"/>
                <a:ea typeface="BIZ UDゴシック" panose="020B0400000000000000" pitchFamily="49" charset="-128"/>
              </a:endParaRPr>
            </a:p>
          </p:txBody>
        </p:sp>
        <p:sp>
          <p:nvSpPr>
            <p:cNvPr id="8" name="テキスト ボックス 7"/>
            <p:cNvSpPr txBox="1"/>
            <p:nvPr/>
          </p:nvSpPr>
          <p:spPr>
            <a:xfrm>
              <a:off x="696142" y="229114"/>
              <a:ext cx="654346" cy="215444"/>
            </a:xfrm>
            <a:prstGeom prst="rect">
              <a:avLst/>
            </a:prstGeom>
            <a:noFill/>
          </p:spPr>
          <p:txBody>
            <a:bodyPr wrap="none" rtlCol="0">
              <a:spAutoFit/>
            </a:bodyPr>
            <a:lstStyle/>
            <a:p>
              <a:r>
                <a:rPr kumimoji="1" lang="ja-JP" altLang="en-US" sz="800" dirty="0">
                  <a:solidFill>
                    <a:schemeClr val="bg1"/>
                  </a:solidFill>
                  <a:latin typeface="BIZ UDPゴシック" panose="020B0400000000000000" pitchFamily="50" charset="-128"/>
                  <a:ea typeface="BIZ UDPゴシック" panose="020B0400000000000000" pitchFamily="50" charset="-128"/>
                </a:rPr>
                <a:t>かしはらし</a:t>
              </a:r>
            </a:p>
          </p:txBody>
        </p:sp>
      </p:grpSp>
      <p:pic>
        <p:nvPicPr>
          <p:cNvPr id="42" name="図 41">
            <a:extLst>
              <a:ext uri="{FF2B5EF4-FFF2-40B4-BE49-F238E27FC236}">
                <a16:creationId xmlns:a16="http://schemas.microsoft.com/office/drawing/2014/main" id="{C22FCB6C-0ACA-4CC2-BDB5-86EE229D412E}"/>
              </a:ext>
            </a:extLst>
          </p:cNvPr>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2590833" y="645419"/>
            <a:ext cx="3092845" cy="769349"/>
          </a:xfrm>
          <a:prstGeom prst="rect">
            <a:avLst/>
          </a:prstGeom>
        </p:spPr>
      </p:pic>
      <p:pic>
        <p:nvPicPr>
          <p:cNvPr id="4" name="図 3"/>
          <p:cNvPicPr>
            <a:picLocks noChangeAspect="1"/>
          </p:cNvPicPr>
          <p:nvPr/>
        </p:nvPicPr>
        <p:blipFill>
          <a:blip r:embed="rId5" cstate="print">
            <a:extLst>
              <a:ext uri="{28A0092B-C50C-407E-A947-70E740481C1C}">
                <a14:useLocalDpi xmlns:a14="http://schemas.microsoft.com/office/drawing/2010/main"/>
              </a:ext>
            </a:extLst>
          </a:blip>
          <a:stretch>
            <a:fillRect/>
          </a:stretch>
        </p:blipFill>
        <p:spPr>
          <a:xfrm>
            <a:off x="5862981" y="667941"/>
            <a:ext cx="463343" cy="711899"/>
          </a:xfrm>
          <a:prstGeom prst="rect">
            <a:avLst/>
          </a:prstGeom>
        </p:spPr>
      </p:pic>
      <p:pic>
        <p:nvPicPr>
          <p:cNvPr id="7" name="図 6"/>
          <p:cNvPicPr>
            <a:picLocks noChangeAspect="1"/>
          </p:cNvPicPr>
          <p:nvPr/>
        </p:nvPicPr>
        <p:blipFill>
          <a:blip r:embed="rId6" cstate="print">
            <a:extLst>
              <a:ext uri="{28A0092B-C50C-407E-A947-70E740481C1C}">
                <a14:useLocalDpi xmlns:a14="http://schemas.microsoft.com/office/drawing/2010/main"/>
              </a:ext>
            </a:extLst>
          </a:blip>
          <a:stretch>
            <a:fillRect/>
          </a:stretch>
        </p:blipFill>
        <p:spPr>
          <a:xfrm>
            <a:off x="1890217" y="667883"/>
            <a:ext cx="547384" cy="712017"/>
          </a:xfrm>
          <a:prstGeom prst="rect">
            <a:avLst/>
          </a:prstGeom>
        </p:spPr>
      </p:pic>
      <p:grpSp>
        <p:nvGrpSpPr>
          <p:cNvPr id="40" name="グループ化 39"/>
          <p:cNvGrpSpPr/>
          <p:nvPr/>
        </p:nvGrpSpPr>
        <p:grpSpPr>
          <a:xfrm>
            <a:off x="6683334" y="37223"/>
            <a:ext cx="2403435" cy="556433"/>
            <a:chOff x="6689513" y="37337"/>
            <a:chExt cx="2403435" cy="556433"/>
          </a:xfrm>
        </p:grpSpPr>
        <p:pic>
          <p:nvPicPr>
            <p:cNvPr id="43" name="図 42"/>
            <p:cNvPicPr>
              <a:picLocks noChangeAspect="1"/>
            </p:cNvPicPr>
            <p:nvPr/>
          </p:nvPicPr>
          <p:blipFill>
            <a:blip r:embed="rId7" cstate="print">
              <a:extLst>
                <a:ext uri="{28A0092B-C50C-407E-A947-70E740481C1C}">
                  <a14:useLocalDpi xmlns:a14="http://schemas.microsoft.com/office/drawing/2010/main"/>
                </a:ext>
              </a:extLst>
            </a:blip>
            <a:stretch>
              <a:fillRect/>
            </a:stretch>
          </p:blipFill>
          <p:spPr>
            <a:xfrm>
              <a:off x="8541849" y="42669"/>
              <a:ext cx="551099" cy="551099"/>
            </a:xfrm>
            <a:prstGeom prst="rect">
              <a:avLst/>
            </a:prstGeom>
          </p:spPr>
        </p:pic>
        <p:pic>
          <p:nvPicPr>
            <p:cNvPr id="45" name="図 44"/>
            <p:cNvPicPr>
              <a:picLocks noChangeAspect="1"/>
            </p:cNvPicPr>
            <p:nvPr/>
          </p:nvPicPr>
          <p:blipFill>
            <a:blip r:embed="rId8" cstate="print">
              <a:extLst>
                <a:ext uri="{28A0092B-C50C-407E-A947-70E740481C1C}">
                  <a14:useLocalDpi xmlns:a14="http://schemas.microsoft.com/office/drawing/2010/main"/>
                </a:ext>
              </a:extLst>
            </a:blip>
            <a:stretch>
              <a:fillRect/>
            </a:stretch>
          </p:blipFill>
          <p:spPr>
            <a:xfrm>
              <a:off x="6689513" y="42670"/>
              <a:ext cx="551099" cy="551099"/>
            </a:xfrm>
            <a:prstGeom prst="rect">
              <a:avLst/>
            </a:prstGeom>
          </p:spPr>
        </p:pic>
        <p:pic>
          <p:nvPicPr>
            <p:cNvPr id="51" name="図 50"/>
            <p:cNvPicPr>
              <a:picLocks noChangeAspect="1"/>
            </p:cNvPicPr>
            <p:nvPr/>
          </p:nvPicPr>
          <p:blipFill>
            <a:blip r:embed="rId9" cstate="print">
              <a:extLst>
                <a:ext uri="{28A0092B-C50C-407E-A947-70E740481C1C}">
                  <a14:useLocalDpi xmlns:a14="http://schemas.microsoft.com/office/drawing/2010/main"/>
                </a:ext>
              </a:extLst>
            </a:blip>
            <a:stretch>
              <a:fillRect/>
            </a:stretch>
          </p:blipFill>
          <p:spPr>
            <a:xfrm>
              <a:off x="7305647" y="37337"/>
              <a:ext cx="551099" cy="551099"/>
            </a:xfrm>
            <a:prstGeom prst="rect">
              <a:avLst/>
            </a:prstGeom>
          </p:spPr>
        </p:pic>
        <p:pic>
          <p:nvPicPr>
            <p:cNvPr id="54" name="図 53"/>
            <p:cNvPicPr>
              <a:picLocks noChangeAspect="1"/>
            </p:cNvPicPr>
            <p:nvPr/>
          </p:nvPicPr>
          <p:blipFill>
            <a:blip r:embed="rId10" cstate="print">
              <a:extLst>
                <a:ext uri="{28A0092B-C50C-407E-A947-70E740481C1C}">
                  <a14:useLocalDpi xmlns:a14="http://schemas.microsoft.com/office/drawing/2010/main"/>
                </a:ext>
              </a:extLst>
            </a:blip>
            <a:stretch>
              <a:fillRect/>
            </a:stretch>
          </p:blipFill>
          <p:spPr>
            <a:xfrm>
              <a:off x="7922610" y="42671"/>
              <a:ext cx="551099" cy="551099"/>
            </a:xfrm>
            <a:prstGeom prst="rect">
              <a:avLst/>
            </a:prstGeom>
          </p:spPr>
        </p:pic>
      </p:grpSp>
      <p:sp>
        <p:nvSpPr>
          <p:cNvPr id="29" name="テキスト ボックス 28"/>
          <p:cNvSpPr txBox="1"/>
          <p:nvPr/>
        </p:nvSpPr>
        <p:spPr>
          <a:xfrm>
            <a:off x="1412126" y="37223"/>
            <a:ext cx="5213977" cy="553998"/>
          </a:xfrm>
          <a:prstGeom prst="rect">
            <a:avLst/>
          </a:prstGeom>
          <a:noFill/>
        </p:spPr>
        <p:txBody>
          <a:bodyPr wrap="square" rtlCol="0">
            <a:spAutoFit/>
          </a:bodyPr>
          <a:lstStyle/>
          <a:p>
            <a:pPr algn="ctr"/>
            <a:r>
              <a:rPr lang="ja-JP" altLang="en-US" sz="1400" b="1" dirty="0">
                <a:solidFill>
                  <a:schemeClr val="bg1"/>
                </a:solidFill>
                <a:latin typeface="BIZ UDゴシック" panose="020B0400000000000000" pitchFamily="49" charset="-128"/>
                <a:ea typeface="BIZ UDゴシック" panose="020B0400000000000000" pitchFamily="49" charset="-128"/>
              </a:rPr>
              <a:t>～キャラたちが“日本国はじまりの地”でにぎわう～</a:t>
            </a:r>
            <a:endParaRPr lang="en-US" altLang="ja-JP" sz="1400" b="1" dirty="0">
              <a:solidFill>
                <a:schemeClr val="bg1"/>
              </a:solidFill>
              <a:latin typeface="BIZ UDゴシック" panose="020B0400000000000000" pitchFamily="49" charset="-128"/>
              <a:ea typeface="BIZ UDゴシック" panose="020B0400000000000000" pitchFamily="49" charset="-128"/>
            </a:endParaRPr>
          </a:p>
          <a:p>
            <a:pPr algn="ctr"/>
            <a:r>
              <a:rPr lang="ja-JP" altLang="en-US" sz="1600" b="1" dirty="0">
                <a:solidFill>
                  <a:schemeClr val="bg1"/>
                </a:solidFill>
                <a:latin typeface="BIZ UDゴシック" panose="020B0400000000000000" pitchFamily="49" charset="-128"/>
                <a:ea typeface="BIZ UDゴシック" panose="020B0400000000000000" pitchFamily="49" charset="-128"/>
              </a:rPr>
              <a:t>ストリートファイターと創る橿原魅力向上</a:t>
            </a:r>
            <a:r>
              <a:rPr lang="ja-JP" altLang="ja-JP" sz="1600" b="1" dirty="0">
                <a:solidFill>
                  <a:schemeClr val="bg1"/>
                </a:solidFill>
                <a:latin typeface="BIZ UDPゴシック" panose="020B0400000000000000" pitchFamily="50" charset="-128"/>
                <a:ea typeface="BIZ UDPゴシック" panose="020B0400000000000000" pitchFamily="50" charset="-128"/>
              </a:rPr>
              <a:t>プロジェクト</a:t>
            </a:r>
          </a:p>
        </p:txBody>
      </p:sp>
      <p:sp>
        <p:nvSpPr>
          <p:cNvPr id="32" name="テキスト ボックス 31"/>
          <p:cNvSpPr txBox="1"/>
          <p:nvPr/>
        </p:nvSpPr>
        <p:spPr>
          <a:xfrm>
            <a:off x="6283893" y="1128640"/>
            <a:ext cx="838945" cy="246221"/>
          </a:xfrm>
          <a:prstGeom prst="rect">
            <a:avLst/>
          </a:prstGeom>
          <a:noFill/>
        </p:spPr>
        <p:txBody>
          <a:bodyPr wrap="square" rtlCol="0">
            <a:spAutoFit/>
          </a:bodyPr>
          <a:lstStyle/>
          <a:p>
            <a:r>
              <a:rPr kumimoji="1" lang="en-US" altLang="ja-JP" sz="1000" b="1" dirty="0"/>
              <a:t>©CAPCOM</a:t>
            </a:r>
            <a:endParaRPr kumimoji="1" lang="ja-JP" altLang="en-US" sz="1000" b="1" dirty="0"/>
          </a:p>
        </p:txBody>
      </p:sp>
      <p:sp>
        <p:nvSpPr>
          <p:cNvPr id="41" name="テキスト ボックス 40"/>
          <p:cNvSpPr txBox="1"/>
          <p:nvPr/>
        </p:nvSpPr>
        <p:spPr>
          <a:xfrm>
            <a:off x="404125" y="1519155"/>
            <a:ext cx="2426106" cy="461665"/>
          </a:xfrm>
          <a:prstGeom prst="rect">
            <a:avLst/>
          </a:prstGeom>
          <a:solidFill>
            <a:schemeClr val="accent1">
              <a:lumMod val="60000"/>
              <a:lumOff val="40000"/>
            </a:schemeClr>
          </a:solidFill>
          <a:effectLst>
            <a:outerShdw blurRad="50800" dist="38100" dir="2700000" algn="tl" rotWithShape="0">
              <a:prstClr val="black">
                <a:alpha val="40000"/>
              </a:prstClr>
            </a:outerShdw>
          </a:effectLst>
        </p:spPr>
        <p:txBody>
          <a:bodyPr wrap="square" rtlCol="0">
            <a:spAutoFit/>
          </a:bodyPr>
          <a:lstStyle/>
          <a:p>
            <a:pPr algn="ctr"/>
            <a:r>
              <a:rPr lang="ja-JP" altLang="en-US" sz="2400" b="1" dirty="0">
                <a:latin typeface="BIZ UDPゴシック" panose="020B0400000000000000" pitchFamily="50" charset="-128"/>
                <a:ea typeface="BIZ UDPゴシック" panose="020B0400000000000000" pitchFamily="50" charset="-128"/>
              </a:rPr>
              <a:t>現状の課題</a:t>
            </a:r>
            <a:endParaRPr lang="ja-JP" altLang="ja-JP" sz="2400" b="1" dirty="0">
              <a:latin typeface="BIZ UDPゴシック" panose="020B0400000000000000" pitchFamily="50" charset="-128"/>
              <a:ea typeface="BIZ UDPゴシック" panose="020B0400000000000000" pitchFamily="50" charset="-128"/>
            </a:endParaRPr>
          </a:p>
        </p:txBody>
      </p:sp>
    </p:spTree>
    <p:extLst>
      <p:ext uri="{BB962C8B-B14F-4D97-AF65-F5344CB8AC3E}">
        <p14:creationId xmlns:p14="http://schemas.microsoft.com/office/powerpoint/2010/main" val="32941922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 name="テキスト ボックス 48"/>
          <p:cNvSpPr txBox="1"/>
          <p:nvPr/>
        </p:nvSpPr>
        <p:spPr>
          <a:xfrm>
            <a:off x="584588" y="3749840"/>
            <a:ext cx="7951082" cy="2628900"/>
          </a:xfrm>
          <a:prstGeom prst="rect">
            <a:avLst/>
          </a:prstGeom>
          <a:noFill/>
          <a:ln>
            <a:solidFill>
              <a:schemeClr val="tx1">
                <a:lumMod val="50000"/>
                <a:lumOff val="50000"/>
              </a:schemeClr>
            </a:solidFill>
          </a:ln>
        </p:spPr>
        <p:txBody>
          <a:bodyPr wrap="square" rtlCol="0" anchor="ctr" anchorCtr="0">
            <a:noAutofit/>
          </a:bodyPr>
          <a:lstStyle>
            <a:defPPr>
              <a:defRPr lang="en-US"/>
            </a:defPPr>
            <a:lvl1pPr>
              <a:lnSpc>
                <a:spcPts val="2000"/>
              </a:lnSpc>
              <a:defRPr sz="1200" b="1">
                <a:latin typeface="メイリオ" panose="020B0604030504040204" pitchFamily="50" charset="-128"/>
                <a:ea typeface="メイリオ" panose="020B0604030504040204" pitchFamily="50" charset="-128"/>
              </a:defRPr>
            </a:lvl1pPr>
          </a:lstStyle>
          <a:p>
            <a:pPr>
              <a:lnSpc>
                <a:spcPct val="150000"/>
              </a:lnSpc>
            </a:pPr>
            <a:r>
              <a:rPr lang="ja-JP" altLang="en-US" sz="1600" b="0" dirty="0"/>
              <a:t>　　　　　</a:t>
            </a:r>
            <a:r>
              <a:rPr lang="ja-JP" altLang="en-US" sz="1800" b="0" dirty="0"/>
              <a:t>駅前</a:t>
            </a:r>
            <a:r>
              <a:rPr lang="ja-JP" altLang="en-US" sz="2000" dirty="0"/>
              <a:t>「ストリートファイターストリート」の拠点</a:t>
            </a:r>
            <a:r>
              <a:rPr lang="ja-JP" altLang="en-US" sz="1800" b="0" dirty="0"/>
              <a:t>づくり</a:t>
            </a:r>
            <a:endParaRPr lang="en-US" altLang="ja-JP" sz="1800" b="0" dirty="0"/>
          </a:p>
          <a:p>
            <a:pPr>
              <a:lnSpc>
                <a:spcPct val="200000"/>
              </a:lnSpc>
            </a:pPr>
            <a:r>
              <a:rPr lang="ja-JP" altLang="en-US" sz="1800" b="0" dirty="0"/>
              <a:t>　　　　 市民・事業者・企業と連携した</a:t>
            </a:r>
            <a:r>
              <a:rPr lang="ja-JP" altLang="en-US" sz="2000" dirty="0"/>
              <a:t>「</a:t>
            </a:r>
            <a:r>
              <a:rPr lang="ja-JP" altLang="en-US" sz="2050" dirty="0">
                <a:solidFill>
                  <a:srgbClr val="FF0000"/>
                </a:solidFill>
              </a:rPr>
              <a:t>観る</a:t>
            </a:r>
            <a:r>
              <a:rPr lang="ja-JP" altLang="en-US" sz="2000" dirty="0"/>
              <a:t>」「</a:t>
            </a:r>
            <a:r>
              <a:rPr lang="ja-JP" altLang="en-US" sz="2050" dirty="0">
                <a:solidFill>
                  <a:srgbClr val="FF0000"/>
                </a:solidFill>
              </a:rPr>
              <a:t>楽しむ</a:t>
            </a:r>
            <a:r>
              <a:rPr lang="ja-JP" altLang="en-US" sz="2000" dirty="0"/>
              <a:t>」 「</a:t>
            </a:r>
            <a:r>
              <a:rPr lang="ja-JP" altLang="en-US" sz="2050" dirty="0">
                <a:solidFill>
                  <a:srgbClr val="FF0000"/>
                </a:solidFill>
              </a:rPr>
              <a:t>買う</a:t>
            </a:r>
            <a:r>
              <a:rPr lang="ja-JP" altLang="en-US" sz="2000" dirty="0"/>
              <a:t>」 </a:t>
            </a:r>
            <a:endParaRPr lang="en-US" altLang="ja-JP" sz="2000" dirty="0"/>
          </a:p>
          <a:p>
            <a:pPr>
              <a:lnSpc>
                <a:spcPct val="150000"/>
              </a:lnSpc>
            </a:pPr>
            <a:r>
              <a:rPr lang="ja-JP" altLang="en-US" sz="2000" dirty="0"/>
              <a:t>　　　　「</a:t>
            </a:r>
            <a:r>
              <a:rPr lang="ja-JP" altLang="en-US" sz="2050" dirty="0">
                <a:solidFill>
                  <a:srgbClr val="FF0000"/>
                </a:solidFill>
              </a:rPr>
              <a:t>食べる</a:t>
            </a:r>
            <a:r>
              <a:rPr lang="ja-JP" altLang="en-US" sz="2000" dirty="0"/>
              <a:t>」</a:t>
            </a:r>
            <a:r>
              <a:rPr lang="ja-JP" altLang="en-US" sz="1800" b="0" dirty="0"/>
              <a:t>を通じた繋がりあるまちづくり</a:t>
            </a:r>
            <a:endParaRPr lang="en-US" altLang="ja-JP" sz="1800" b="0" dirty="0"/>
          </a:p>
          <a:p>
            <a:pPr>
              <a:lnSpc>
                <a:spcPct val="200000"/>
              </a:lnSpc>
            </a:pPr>
            <a:r>
              <a:rPr lang="ja-JP" altLang="en-US" sz="1800" b="0" dirty="0"/>
              <a:t>　　　　 市内の</a:t>
            </a:r>
            <a:r>
              <a:rPr lang="ja-JP" altLang="en-US" sz="2000" dirty="0"/>
              <a:t>各所スポットで</a:t>
            </a:r>
            <a:r>
              <a:rPr lang="ja-JP" altLang="en-US" sz="2400" dirty="0">
                <a:solidFill>
                  <a:srgbClr val="FF0000"/>
                </a:solidFill>
              </a:rPr>
              <a:t>周遊のためのしかけ</a:t>
            </a:r>
            <a:r>
              <a:rPr lang="ja-JP" altLang="en-US" sz="1800" b="0" dirty="0"/>
              <a:t>づくり</a:t>
            </a:r>
            <a:endParaRPr lang="en-US" altLang="ja-JP" sz="1800" b="0" dirty="0"/>
          </a:p>
        </p:txBody>
      </p:sp>
      <p:sp>
        <p:nvSpPr>
          <p:cNvPr id="2" name="正方形/長方形 1"/>
          <p:cNvSpPr/>
          <p:nvPr/>
        </p:nvSpPr>
        <p:spPr>
          <a:xfrm>
            <a:off x="0" y="413"/>
            <a:ext cx="9144000" cy="648000"/>
          </a:xfrm>
          <a:prstGeom prst="rect">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28" name="テキスト ボックス 27"/>
          <p:cNvSpPr txBox="1"/>
          <p:nvPr/>
        </p:nvSpPr>
        <p:spPr>
          <a:xfrm>
            <a:off x="584588" y="2120075"/>
            <a:ext cx="7951082" cy="1563783"/>
          </a:xfrm>
          <a:prstGeom prst="rect">
            <a:avLst/>
          </a:prstGeom>
          <a:noFill/>
          <a:ln>
            <a:solidFill>
              <a:schemeClr val="tx1">
                <a:lumMod val="50000"/>
                <a:lumOff val="50000"/>
              </a:schemeClr>
            </a:solidFill>
          </a:ln>
        </p:spPr>
        <p:txBody>
          <a:bodyPr wrap="square" rtlCol="0" anchor="ctr" anchorCtr="0">
            <a:noAutofit/>
          </a:bodyPr>
          <a:lstStyle>
            <a:defPPr>
              <a:defRPr lang="en-US"/>
            </a:defPPr>
            <a:lvl1pPr>
              <a:lnSpc>
                <a:spcPts val="2000"/>
              </a:lnSpc>
              <a:defRPr sz="1200" b="1">
                <a:latin typeface="メイリオ" panose="020B0604030504040204" pitchFamily="50" charset="-128"/>
                <a:ea typeface="メイリオ" panose="020B0604030504040204" pitchFamily="50" charset="-128"/>
              </a:defRPr>
            </a:lvl1pPr>
          </a:lstStyle>
          <a:p>
            <a:pPr>
              <a:lnSpc>
                <a:spcPct val="150000"/>
              </a:lnSpc>
            </a:pPr>
            <a:r>
              <a:rPr lang="ja-JP" altLang="en-US" sz="2000" dirty="0">
                <a:solidFill>
                  <a:srgbClr val="FF0000"/>
                </a:solidFill>
              </a:rPr>
              <a:t>ストリートファイターのキャラクターと橿原市の強みを活かし、</a:t>
            </a:r>
            <a:endParaRPr lang="en-US" altLang="ja-JP" sz="2000" dirty="0">
              <a:solidFill>
                <a:srgbClr val="FF0000"/>
              </a:solidFill>
            </a:endParaRPr>
          </a:p>
          <a:p>
            <a:pPr>
              <a:lnSpc>
                <a:spcPct val="150000"/>
              </a:lnSpc>
            </a:pPr>
            <a:r>
              <a:rPr lang="ja-JP" altLang="en-US" sz="2000" dirty="0">
                <a:solidFill>
                  <a:srgbClr val="FF0000"/>
                </a:solidFill>
              </a:rPr>
              <a:t>資源を融合</a:t>
            </a:r>
            <a:r>
              <a:rPr lang="ja-JP" altLang="en-US" sz="1600" b="0" dirty="0"/>
              <a:t>させたシティセールスにより、橿原市</a:t>
            </a:r>
            <a:r>
              <a:rPr lang="ja-JP" altLang="en-US" sz="2000" dirty="0"/>
              <a:t>独自の賑わいを創出</a:t>
            </a:r>
            <a:r>
              <a:rPr lang="ja-JP" altLang="en-US" sz="1600" b="0" dirty="0"/>
              <a:t>し、</a:t>
            </a:r>
            <a:r>
              <a:rPr lang="ja-JP" altLang="en-US" sz="2000" dirty="0"/>
              <a:t>様々な分野への経済効果</a:t>
            </a:r>
            <a:r>
              <a:rPr lang="ja-JP" altLang="en-US" sz="1600" b="0" dirty="0"/>
              <a:t>の波及、</a:t>
            </a:r>
            <a:r>
              <a:rPr lang="ja-JP" altLang="en-US" sz="2000" dirty="0"/>
              <a:t>市民の生活の質の向上</a:t>
            </a:r>
            <a:r>
              <a:rPr lang="ja-JP" altLang="en-US" sz="1600" b="0" dirty="0"/>
              <a:t>を目指す。</a:t>
            </a:r>
            <a:endParaRPr lang="en-US" altLang="ja-JP" sz="1600" b="0" dirty="0">
              <a:solidFill>
                <a:srgbClr val="FF0000"/>
              </a:solidFill>
            </a:endParaRPr>
          </a:p>
        </p:txBody>
      </p:sp>
      <p:sp>
        <p:nvSpPr>
          <p:cNvPr id="37" name="スライド番号プレースホルダー 61"/>
          <p:cNvSpPr>
            <a:spLocks noGrp="1"/>
          </p:cNvSpPr>
          <p:nvPr>
            <p:ph type="sldNum" sz="quarter" idx="12"/>
          </p:nvPr>
        </p:nvSpPr>
        <p:spPr>
          <a:xfrm>
            <a:off x="7046769" y="6378740"/>
            <a:ext cx="2057400" cy="365125"/>
          </a:xfrm>
        </p:spPr>
        <p:txBody>
          <a:bodyPr/>
          <a:lstStyle/>
          <a:p>
            <a:fld id="{7FAC21B2-DBEB-4F7E-AA6E-EA1B626E7ADC}" type="slidenum">
              <a:rPr kumimoji="1" lang="ja-JP" altLang="en-US" smtClean="0"/>
              <a:t>9</a:t>
            </a:fld>
            <a:endParaRPr kumimoji="1" lang="ja-JP" altLang="en-US" dirty="0"/>
          </a:p>
        </p:txBody>
      </p:sp>
      <p:pic>
        <p:nvPicPr>
          <p:cNvPr id="39" name="図 38">
            <a:extLst>
              <a:ext uri="{FF2B5EF4-FFF2-40B4-BE49-F238E27FC236}">
                <a16:creationId xmlns:a16="http://schemas.microsoft.com/office/drawing/2014/main" id="{746AC6ED-3BF8-4266-BDAA-24B7FDB440B9}"/>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189226" y="110559"/>
            <a:ext cx="453480" cy="397249"/>
          </a:xfrm>
          <a:prstGeom prst="rect">
            <a:avLst/>
          </a:prstGeom>
        </p:spPr>
      </p:pic>
      <p:grpSp>
        <p:nvGrpSpPr>
          <p:cNvPr id="12" name="グループ化 11"/>
          <p:cNvGrpSpPr/>
          <p:nvPr/>
        </p:nvGrpSpPr>
        <p:grpSpPr>
          <a:xfrm>
            <a:off x="664544" y="-8473"/>
            <a:ext cx="747582" cy="619549"/>
            <a:chOff x="649524" y="14699"/>
            <a:chExt cx="747582" cy="619549"/>
          </a:xfrm>
        </p:grpSpPr>
        <p:sp>
          <p:nvSpPr>
            <p:cNvPr id="46" name="テキスト ボックス 45">
              <a:extLst>
                <a:ext uri="{FF2B5EF4-FFF2-40B4-BE49-F238E27FC236}">
                  <a16:creationId xmlns:a16="http://schemas.microsoft.com/office/drawing/2014/main" id="{A7A83061-6A42-47F6-86BE-DAA861E40C81}"/>
                </a:ext>
              </a:extLst>
            </p:cNvPr>
            <p:cNvSpPr txBox="1"/>
            <p:nvPr/>
          </p:nvSpPr>
          <p:spPr>
            <a:xfrm>
              <a:off x="649524" y="14699"/>
              <a:ext cx="747582" cy="619549"/>
            </a:xfrm>
            <a:prstGeom prst="rect">
              <a:avLst/>
            </a:prstGeom>
            <a:noFill/>
          </p:spPr>
          <p:txBody>
            <a:bodyPr vert="horz" wrap="none" lIns="72000" tIns="36000" rIns="72000" bIns="0" rtlCol="0" anchor="t" anchorCtr="0">
              <a:noAutofit/>
            </a:bodyPr>
            <a:lstStyle/>
            <a:p>
              <a:pPr eaLnBrk="1" hangingPunct="1">
                <a:spcAft>
                  <a:spcPts val="600"/>
                </a:spcAft>
              </a:pPr>
              <a:r>
                <a:rPr lang="ja-JP" altLang="en-US" sz="1600" b="1" dirty="0">
                  <a:solidFill>
                    <a:schemeClr val="bg1"/>
                  </a:solidFill>
                  <a:latin typeface="BIZ UDゴシック" panose="020B0400000000000000" pitchFamily="49" charset="-128"/>
                  <a:ea typeface="BIZ UDゴシック" panose="020B0400000000000000" pitchFamily="49" charset="-128"/>
                </a:rPr>
                <a:t>奈良県</a:t>
              </a:r>
              <a:endParaRPr lang="en-US" altLang="ja-JP" sz="1600" b="1" dirty="0">
                <a:solidFill>
                  <a:schemeClr val="bg1"/>
                </a:solidFill>
                <a:latin typeface="BIZ UDゴシック" panose="020B0400000000000000" pitchFamily="49" charset="-128"/>
                <a:ea typeface="BIZ UDゴシック" panose="020B0400000000000000" pitchFamily="49" charset="-128"/>
              </a:endParaRPr>
            </a:p>
            <a:p>
              <a:pPr eaLnBrk="1" hangingPunct="1"/>
              <a:r>
                <a:rPr lang="ja-JP" altLang="en-US" sz="1600" b="1" dirty="0">
                  <a:solidFill>
                    <a:schemeClr val="bg1"/>
                  </a:solidFill>
                  <a:latin typeface="BIZ UDゴシック" panose="020B0400000000000000" pitchFamily="49" charset="-128"/>
                  <a:ea typeface="BIZ UDゴシック" panose="020B0400000000000000" pitchFamily="49" charset="-128"/>
                </a:rPr>
                <a:t>橿原市</a:t>
              </a:r>
              <a:endParaRPr lang="en-US" altLang="ja-JP" sz="1600" b="1" dirty="0">
                <a:solidFill>
                  <a:schemeClr val="bg1"/>
                </a:solidFill>
                <a:latin typeface="BIZ UDゴシック" panose="020B0400000000000000" pitchFamily="49" charset="-128"/>
                <a:ea typeface="BIZ UDゴシック" panose="020B0400000000000000" pitchFamily="49" charset="-128"/>
              </a:endParaRPr>
            </a:p>
          </p:txBody>
        </p:sp>
        <p:sp>
          <p:nvSpPr>
            <p:cNvPr id="8" name="テキスト ボックス 7"/>
            <p:cNvSpPr txBox="1"/>
            <p:nvPr/>
          </p:nvSpPr>
          <p:spPr>
            <a:xfrm>
              <a:off x="696142" y="229114"/>
              <a:ext cx="654346" cy="215444"/>
            </a:xfrm>
            <a:prstGeom prst="rect">
              <a:avLst/>
            </a:prstGeom>
            <a:noFill/>
          </p:spPr>
          <p:txBody>
            <a:bodyPr wrap="none" rtlCol="0">
              <a:spAutoFit/>
            </a:bodyPr>
            <a:lstStyle/>
            <a:p>
              <a:r>
                <a:rPr kumimoji="1" lang="ja-JP" altLang="en-US" sz="800" dirty="0">
                  <a:solidFill>
                    <a:schemeClr val="bg1"/>
                  </a:solidFill>
                  <a:latin typeface="BIZ UDPゴシック" panose="020B0400000000000000" pitchFamily="50" charset="-128"/>
                  <a:ea typeface="BIZ UDPゴシック" panose="020B0400000000000000" pitchFamily="50" charset="-128"/>
                </a:rPr>
                <a:t>かしはらし</a:t>
              </a:r>
            </a:p>
          </p:txBody>
        </p:sp>
      </p:grpSp>
      <p:pic>
        <p:nvPicPr>
          <p:cNvPr id="42" name="図 41">
            <a:extLst>
              <a:ext uri="{FF2B5EF4-FFF2-40B4-BE49-F238E27FC236}">
                <a16:creationId xmlns:a16="http://schemas.microsoft.com/office/drawing/2014/main" id="{C22FCB6C-0ACA-4CC2-BDB5-86EE229D412E}"/>
              </a:ext>
            </a:extLst>
          </p:cNvPr>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2590833" y="645419"/>
            <a:ext cx="3092845" cy="769349"/>
          </a:xfrm>
          <a:prstGeom prst="rect">
            <a:avLst/>
          </a:prstGeom>
        </p:spPr>
      </p:pic>
      <p:pic>
        <p:nvPicPr>
          <p:cNvPr id="4" name="図 3"/>
          <p:cNvPicPr>
            <a:picLocks noChangeAspect="1"/>
          </p:cNvPicPr>
          <p:nvPr/>
        </p:nvPicPr>
        <p:blipFill>
          <a:blip r:embed="rId5" cstate="print">
            <a:extLst>
              <a:ext uri="{28A0092B-C50C-407E-A947-70E740481C1C}">
                <a14:useLocalDpi xmlns:a14="http://schemas.microsoft.com/office/drawing/2010/main"/>
              </a:ext>
            </a:extLst>
          </a:blip>
          <a:stretch>
            <a:fillRect/>
          </a:stretch>
        </p:blipFill>
        <p:spPr>
          <a:xfrm>
            <a:off x="5862981" y="667941"/>
            <a:ext cx="463343" cy="711899"/>
          </a:xfrm>
          <a:prstGeom prst="rect">
            <a:avLst/>
          </a:prstGeom>
        </p:spPr>
      </p:pic>
      <p:pic>
        <p:nvPicPr>
          <p:cNvPr id="7" name="図 6"/>
          <p:cNvPicPr>
            <a:picLocks noChangeAspect="1"/>
          </p:cNvPicPr>
          <p:nvPr/>
        </p:nvPicPr>
        <p:blipFill>
          <a:blip r:embed="rId6" cstate="print">
            <a:extLst>
              <a:ext uri="{28A0092B-C50C-407E-A947-70E740481C1C}">
                <a14:useLocalDpi xmlns:a14="http://schemas.microsoft.com/office/drawing/2010/main"/>
              </a:ext>
            </a:extLst>
          </a:blip>
          <a:stretch>
            <a:fillRect/>
          </a:stretch>
        </p:blipFill>
        <p:spPr>
          <a:xfrm>
            <a:off x="1890217" y="667883"/>
            <a:ext cx="547384" cy="712017"/>
          </a:xfrm>
          <a:prstGeom prst="rect">
            <a:avLst/>
          </a:prstGeom>
        </p:spPr>
      </p:pic>
      <p:grpSp>
        <p:nvGrpSpPr>
          <p:cNvPr id="40" name="グループ化 39"/>
          <p:cNvGrpSpPr/>
          <p:nvPr/>
        </p:nvGrpSpPr>
        <p:grpSpPr>
          <a:xfrm>
            <a:off x="6683334" y="37223"/>
            <a:ext cx="2403435" cy="556433"/>
            <a:chOff x="6689513" y="37337"/>
            <a:chExt cx="2403435" cy="556433"/>
          </a:xfrm>
        </p:grpSpPr>
        <p:pic>
          <p:nvPicPr>
            <p:cNvPr id="43" name="図 42"/>
            <p:cNvPicPr>
              <a:picLocks noChangeAspect="1"/>
            </p:cNvPicPr>
            <p:nvPr/>
          </p:nvPicPr>
          <p:blipFill>
            <a:blip r:embed="rId7" cstate="print">
              <a:extLst>
                <a:ext uri="{28A0092B-C50C-407E-A947-70E740481C1C}">
                  <a14:useLocalDpi xmlns:a14="http://schemas.microsoft.com/office/drawing/2010/main"/>
                </a:ext>
              </a:extLst>
            </a:blip>
            <a:stretch>
              <a:fillRect/>
            </a:stretch>
          </p:blipFill>
          <p:spPr>
            <a:xfrm>
              <a:off x="8541849" y="42669"/>
              <a:ext cx="551099" cy="551099"/>
            </a:xfrm>
            <a:prstGeom prst="rect">
              <a:avLst/>
            </a:prstGeom>
          </p:spPr>
        </p:pic>
        <p:pic>
          <p:nvPicPr>
            <p:cNvPr id="45" name="図 44"/>
            <p:cNvPicPr>
              <a:picLocks noChangeAspect="1"/>
            </p:cNvPicPr>
            <p:nvPr/>
          </p:nvPicPr>
          <p:blipFill>
            <a:blip r:embed="rId8" cstate="print">
              <a:extLst>
                <a:ext uri="{28A0092B-C50C-407E-A947-70E740481C1C}">
                  <a14:useLocalDpi xmlns:a14="http://schemas.microsoft.com/office/drawing/2010/main"/>
                </a:ext>
              </a:extLst>
            </a:blip>
            <a:stretch>
              <a:fillRect/>
            </a:stretch>
          </p:blipFill>
          <p:spPr>
            <a:xfrm>
              <a:off x="6689513" y="42670"/>
              <a:ext cx="551099" cy="551099"/>
            </a:xfrm>
            <a:prstGeom prst="rect">
              <a:avLst/>
            </a:prstGeom>
          </p:spPr>
        </p:pic>
        <p:pic>
          <p:nvPicPr>
            <p:cNvPr id="51" name="図 50"/>
            <p:cNvPicPr>
              <a:picLocks noChangeAspect="1"/>
            </p:cNvPicPr>
            <p:nvPr/>
          </p:nvPicPr>
          <p:blipFill>
            <a:blip r:embed="rId9" cstate="print">
              <a:extLst>
                <a:ext uri="{28A0092B-C50C-407E-A947-70E740481C1C}">
                  <a14:useLocalDpi xmlns:a14="http://schemas.microsoft.com/office/drawing/2010/main"/>
                </a:ext>
              </a:extLst>
            </a:blip>
            <a:stretch>
              <a:fillRect/>
            </a:stretch>
          </p:blipFill>
          <p:spPr>
            <a:xfrm>
              <a:off x="7305647" y="37337"/>
              <a:ext cx="551099" cy="551099"/>
            </a:xfrm>
            <a:prstGeom prst="rect">
              <a:avLst/>
            </a:prstGeom>
          </p:spPr>
        </p:pic>
        <p:pic>
          <p:nvPicPr>
            <p:cNvPr id="54" name="図 53"/>
            <p:cNvPicPr>
              <a:picLocks noChangeAspect="1"/>
            </p:cNvPicPr>
            <p:nvPr/>
          </p:nvPicPr>
          <p:blipFill>
            <a:blip r:embed="rId10" cstate="print">
              <a:extLst>
                <a:ext uri="{28A0092B-C50C-407E-A947-70E740481C1C}">
                  <a14:useLocalDpi xmlns:a14="http://schemas.microsoft.com/office/drawing/2010/main"/>
                </a:ext>
              </a:extLst>
            </a:blip>
            <a:stretch>
              <a:fillRect/>
            </a:stretch>
          </p:blipFill>
          <p:spPr>
            <a:xfrm>
              <a:off x="7922610" y="42671"/>
              <a:ext cx="551099" cy="551099"/>
            </a:xfrm>
            <a:prstGeom prst="rect">
              <a:avLst/>
            </a:prstGeom>
          </p:spPr>
        </p:pic>
      </p:grpSp>
      <p:sp>
        <p:nvSpPr>
          <p:cNvPr id="29" name="テキスト ボックス 28"/>
          <p:cNvSpPr txBox="1"/>
          <p:nvPr/>
        </p:nvSpPr>
        <p:spPr>
          <a:xfrm>
            <a:off x="1412126" y="37223"/>
            <a:ext cx="5213977" cy="553998"/>
          </a:xfrm>
          <a:prstGeom prst="rect">
            <a:avLst/>
          </a:prstGeom>
          <a:noFill/>
        </p:spPr>
        <p:txBody>
          <a:bodyPr wrap="square" rtlCol="0">
            <a:spAutoFit/>
          </a:bodyPr>
          <a:lstStyle/>
          <a:p>
            <a:pPr algn="ctr"/>
            <a:r>
              <a:rPr lang="ja-JP" altLang="en-US" sz="1400" b="1" dirty="0">
                <a:solidFill>
                  <a:schemeClr val="bg1"/>
                </a:solidFill>
                <a:latin typeface="BIZ UDゴシック" panose="020B0400000000000000" pitchFamily="49" charset="-128"/>
                <a:ea typeface="BIZ UDゴシック" panose="020B0400000000000000" pitchFamily="49" charset="-128"/>
              </a:rPr>
              <a:t>～キャラたちが“日本国はじまりの地”でにぎわう～</a:t>
            </a:r>
            <a:endParaRPr lang="en-US" altLang="ja-JP" sz="1400" b="1" dirty="0">
              <a:solidFill>
                <a:schemeClr val="bg1"/>
              </a:solidFill>
              <a:latin typeface="BIZ UDゴシック" panose="020B0400000000000000" pitchFamily="49" charset="-128"/>
              <a:ea typeface="BIZ UDゴシック" panose="020B0400000000000000" pitchFamily="49" charset="-128"/>
            </a:endParaRPr>
          </a:p>
          <a:p>
            <a:pPr algn="ctr"/>
            <a:r>
              <a:rPr lang="ja-JP" altLang="en-US" sz="1600" b="1" dirty="0">
                <a:solidFill>
                  <a:schemeClr val="bg1"/>
                </a:solidFill>
                <a:latin typeface="BIZ UDゴシック" panose="020B0400000000000000" pitchFamily="49" charset="-128"/>
                <a:ea typeface="BIZ UDゴシック" panose="020B0400000000000000" pitchFamily="49" charset="-128"/>
              </a:rPr>
              <a:t>ストリートファイターと創る橿原魅力向上</a:t>
            </a:r>
            <a:r>
              <a:rPr lang="ja-JP" altLang="ja-JP" sz="1600" b="1" dirty="0">
                <a:solidFill>
                  <a:schemeClr val="bg1"/>
                </a:solidFill>
                <a:latin typeface="BIZ UDPゴシック" panose="020B0400000000000000" pitchFamily="50" charset="-128"/>
                <a:ea typeface="BIZ UDPゴシック" panose="020B0400000000000000" pitchFamily="50" charset="-128"/>
              </a:rPr>
              <a:t>プロジェクト</a:t>
            </a:r>
          </a:p>
        </p:txBody>
      </p:sp>
      <p:sp>
        <p:nvSpPr>
          <p:cNvPr id="32" name="テキスト ボックス 31"/>
          <p:cNvSpPr txBox="1"/>
          <p:nvPr/>
        </p:nvSpPr>
        <p:spPr>
          <a:xfrm>
            <a:off x="6283893" y="1128640"/>
            <a:ext cx="838945" cy="246221"/>
          </a:xfrm>
          <a:prstGeom prst="rect">
            <a:avLst/>
          </a:prstGeom>
          <a:noFill/>
        </p:spPr>
        <p:txBody>
          <a:bodyPr wrap="square" rtlCol="0">
            <a:spAutoFit/>
          </a:bodyPr>
          <a:lstStyle/>
          <a:p>
            <a:r>
              <a:rPr kumimoji="1" lang="en-US" altLang="ja-JP" sz="1000" b="1" dirty="0"/>
              <a:t>©CAPCOM</a:t>
            </a:r>
            <a:endParaRPr kumimoji="1" lang="ja-JP" altLang="en-US" sz="1000" b="1" dirty="0"/>
          </a:p>
        </p:txBody>
      </p:sp>
      <p:sp>
        <p:nvSpPr>
          <p:cNvPr id="34" name="矢印: 五方向 12">
            <a:extLst>
              <a:ext uri="{FF2B5EF4-FFF2-40B4-BE49-F238E27FC236}">
                <a16:creationId xmlns:a16="http://schemas.microsoft.com/office/drawing/2014/main" id="{912A8039-A79A-4DDA-AA20-71854C264E06}"/>
              </a:ext>
            </a:extLst>
          </p:cNvPr>
          <p:cNvSpPr/>
          <p:nvPr/>
        </p:nvSpPr>
        <p:spPr>
          <a:xfrm>
            <a:off x="640109" y="3994871"/>
            <a:ext cx="894068" cy="329756"/>
          </a:xfrm>
          <a:prstGeom prst="homePlate">
            <a:avLst/>
          </a:prstGeom>
          <a:gradFill flip="none" rotWithShape="1">
            <a:gsLst>
              <a:gs pos="0">
                <a:srgbClr val="BA3906"/>
              </a:gs>
              <a:gs pos="44000">
                <a:srgbClr val="FC7A32"/>
              </a:gs>
              <a:gs pos="100000">
                <a:srgbClr val="F6A52E"/>
              </a:gs>
            </a:gsLst>
            <a:lin ang="0" scaled="1"/>
            <a:tileRect/>
          </a:gradFill>
          <a:effectLst>
            <a:outerShdw blurRad="25400" dist="25400" dir="2700000" algn="tl" rotWithShape="0">
              <a:prstClr val="black">
                <a:alpha val="8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900" b="1" dirty="0">
                <a:solidFill>
                  <a:schemeClr val="tx1"/>
                </a:solidFill>
                <a:latin typeface="BIZ UDPゴシック" panose="020B0400000000000000" pitchFamily="50" charset="-128"/>
                <a:ea typeface="BIZ UDPゴシック" panose="020B0400000000000000" pitchFamily="50" charset="-128"/>
              </a:rPr>
              <a:t>フェーズ　</a:t>
            </a:r>
            <a:r>
              <a:rPr kumimoji="1" lang="en-US" altLang="ja-JP" sz="900" b="1" dirty="0">
                <a:solidFill>
                  <a:schemeClr val="tx1"/>
                </a:solidFill>
                <a:latin typeface="BIZ UDPゴシック" panose="020B0400000000000000" pitchFamily="50" charset="-128"/>
                <a:ea typeface="BIZ UDPゴシック" panose="020B0400000000000000" pitchFamily="50" charset="-128"/>
              </a:rPr>
              <a:t>1</a:t>
            </a:r>
          </a:p>
        </p:txBody>
      </p:sp>
      <p:sp>
        <p:nvSpPr>
          <p:cNvPr id="41" name="テキスト ボックス 40"/>
          <p:cNvSpPr txBox="1"/>
          <p:nvPr/>
        </p:nvSpPr>
        <p:spPr>
          <a:xfrm>
            <a:off x="584588" y="1487794"/>
            <a:ext cx="2426106" cy="461665"/>
          </a:xfrm>
          <a:prstGeom prst="rect">
            <a:avLst/>
          </a:prstGeom>
          <a:solidFill>
            <a:schemeClr val="accent1">
              <a:lumMod val="60000"/>
              <a:lumOff val="40000"/>
            </a:schemeClr>
          </a:solidFill>
          <a:effectLst>
            <a:outerShdw blurRad="50800" dist="38100" dir="2700000" algn="tl" rotWithShape="0">
              <a:prstClr val="black">
                <a:alpha val="40000"/>
              </a:prstClr>
            </a:outerShdw>
          </a:effectLst>
        </p:spPr>
        <p:txBody>
          <a:bodyPr wrap="square" rtlCol="0">
            <a:spAutoFit/>
          </a:bodyPr>
          <a:lstStyle/>
          <a:p>
            <a:pPr algn="ctr"/>
            <a:r>
              <a:rPr lang="ja-JP" altLang="en-US" sz="2400" b="1" dirty="0">
                <a:latin typeface="BIZ UDPゴシック" panose="020B0400000000000000" pitchFamily="50" charset="-128"/>
                <a:ea typeface="BIZ UDPゴシック" panose="020B0400000000000000" pitchFamily="50" charset="-128"/>
              </a:rPr>
              <a:t>事業の目的</a:t>
            </a:r>
            <a:endParaRPr lang="ja-JP" altLang="ja-JP" sz="2400" b="1" dirty="0">
              <a:latin typeface="BIZ UDPゴシック" panose="020B0400000000000000" pitchFamily="50" charset="-128"/>
              <a:ea typeface="BIZ UDPゴシック" panose="020B0400000000000000" pitchFamily="50" charset="-128"/>
            </a:endParaRPr>
          </a:p>
        </p:txBody>
      </p:sp>
      <p:sp>
        <p:nvSpPr>
          <p:cNvPr id="30" name="矢印: 五方向 34">
            <a:extLst>
              <a:ext uri="{FF2B5EF4-FFF2-40B4-BE49-F238E27FC236}">
                <a16:creationId xmlns:a16="http://schemas.microsoft.com/office/drawing/2014/main" id="{51D3BC05-7341-476C-AE41-6F8531328E4F}"/>
              </a:ext>
            </a:extLst>
          </p:cNvPr>
          <p:cNvSpPr/>
          <p:nvPr/>
        </p:nvSpPr>
        <p:spPr>
          <a:xfrm>
            <a:off x="638247" y="4593085"/>
            <a:ext cx="895926" cy="326495"/>
          </a:xfrm>
          <a:prstGeom prst="homePlate">
            <a:avLst/>
          </a:prstGeom>
          <a:gradFill>
            <a:gsLst>
              <a:gs pos="0">
                <a:srgbClr val="EBC403"/>
              </a:gs>
              <a:gs pos="75000">
                <a:srgbClr val="F9D917"/>
              </a:gs>
              <a:gs pos="100000">
                <a:srgbClr val="FFE575"/>
              </a:gs>
            </a:gsLst>
            <a:lin ang="0" scaled="1"/>
          </a:gradFill>
          <a:effectLst>
            <a:outerShdw blurRad="25400" dist="25400" dir="2700000" algn="tl" rotWithShape="0">
              <a:prstClr val="black">
                <a:alpha val="8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900" b="1" dirty="0">
                <a:solidFill>
                  <a:schemeClr val="tx1"/>
                </a:solidFill>
                <a:latin typeface="BIZ UDPゴシック" panose="020B0400000000000000" pitchFamily="50" charset="-128"/>
                <a:ea typeface="BIZ UDPゴシック" panose="020B0400000000000000" pitchFamily="50" charset="-128"/>
              </a:rPr>
              <a:t>フェーズ　</a:t>
            </a:r>
            <a:r>
              <a:rPr kumimoji="1" lang="en-US" altLang="ja-JP" sz="900" b="1" dirty="0">
                <a:solidFill>
                  <a:schemeClr val="tx1"/>
                </a:solidFill>
                <a:latin typeface="BIZ UDPゴシック" panose="020B0400000000000000" pitchFamily="50" charset="-128"/>
                <a:ea typeface="BIZ UDPゴシック" panose="020B0400000000000000" pitchFamily="50" charset="-128"/>
              </a:rPr>
              <a:t>2</a:t>
            </a:r>
          </a:p>
        </p:txBody>
      </p:sp>
      <p:sp>
        <p:nvSpPr>
          <p:cNvPr id="36" name="矢印: 五方向 35">
            <a:extLst>
              <a:ext uri="{FF2B5EF4-FFF2-40B4-BE49-F238E27FC236}">
                <a16:creationId xmlns:a16="http://schemas.microsoft.com/office/drawing/2014/main" id="{CF8CD22F-8EF4-474C-9A4D-206255A84E6E}"/>
              </a:ext>
            </a:extLst>
          </p:cNvPr>
          <p:cNvSpPr/>
          <p:nvPr/>
        </p:nvSpPr>
        <p:spPr>
          <a:xfrm>
            <a:off x="638247" y="5762825"/>
            <a:ext cx="938856" cy="326500"/>
          </a:xfrm>
          <a:prstGeom prst="homePlate">
            <a:avLst/>
          </a:prstGeom>
          <a:gradFill>
            <a:gsLst>
              <a:gs pos="0">
                <a:srgbClr val="FFCC00"/>
              </a:gs>
              <a:gs pos="61000">
                <a:srgbClr val="FFFF99"/>
              </a:gs>
              <a:gs pos="100000">
                <a:srgbClr val="FFFFCC"/>
              </a:gs>
            </a:gsLst>
            <a:lin ang="0" scaled="1"/>
          </a:gradFill>
          <a:effectLst>
            <a:outerShdw blurRad="25400" dist="25400" dir="2700000" algn="tl" rotWithShape="0">
              <a:prstClr val="black">
                <a:alpha val="8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900" b="1" dirty="0">
                <a:solidFill>
                  <a:schemeClr val="tx1"/>
                </a:solidFill>
                <a:latin typeface="BIZ UDゴシック" panose="020B0400000000000000" pitchFamily="49" charset="-128"/>
                <a:ea typeface="BIZ UDゴシック" panose="020B0400000000000000" pitchFamily="49" charset="-128"/>
              </a:rPr>
              <a:t>フェーズ ３</a:t>
            </a:r>
          </a:p>
        </p:txBody>
      </p:sp>
    </p:spTree>
    <p:extLst>
      <p:ext uri="{BB962C8B-B14F-4D97-AF65-F5344CB8AC3E}">
        <p14:creationId xmlns:p14="http://schemas.microsoft.com/office/powerpoint/2010/main" val="211227581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正方形/長方形 1"/>
          <p:cNvSpPr/>
          <p:nvPr/>
        </p:nvSpPr>
        <p:spPr>
          <a:xfrm>
            <a:off x="0" y="413"/>
            <a:ext cx="9144000" cy="648000"/>
          </a:xfrm>
          <a:prstGeom prst="rect">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37" name="スライド番号プレースホルダー 61"/>
          <p:cNvSpPr>
            <a:spLocks noGrp="1"/>
          </p:cNvSpPr>
          <p:nvPr>
            <p:ph type="sldNum" sz="quarter" idx="12"/>
          </p:nvPr>
        </p:nvSpPr>
        <p:spPr>
          <a:xfrm>
            <a:off x="7046769" y="6378740"/>
            <a:ext cx="2057400" cy="365125"/>
          </a:xfrm>
        </p:spPr>
        <p:txBody>
          <a:bodyPr/>
          <a:lstStyle/>
          <a:p>
            <a:fld id="{7FAC21B2-DBEB-4F7E-AA6E-EA1B626E7ADC}" type="slidenum">
              <a:rPr kumimoji="1" lang="ja-JP" altLang="en-US" smtClean="0"/>
              <a:t>10</a:t>
            </a:fld>
            <a:endParaRPr kumimoji="1" lang="ja-JP" altLang="en-US" dirty="0"/>
          </a:p>
        </p:txBody>
      </p:sp>
      <p:pic>
        <p:nvPicPr>
          <p:cNvPr id="39" name="図 38">
            <a:extLst>
              <a:ext uri="{FF2B5EF4-FFF2-40B4-BE49-F238E27FC236}">
                <a16:creationId xmlns:a16="http://schemas.microsoft.com/office/drawing/2014/main" id="{746AC6ED-3BF8-4266-BDAA-24B7FDB440B9}"/>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189226" y="110559"/>
            <a:ext cx="453480" cy="397249"/>
          </a:xfrm>
          <a:prstGeom prst="rect">
            <a:avLst/>
          </a:prstGeom>
        </p:spPr>
      </p:pic>
      <p:grpSp>
        <p:nvGrpSpPr>
          <p:cNvPr id="12" name="グループ化 11"/>
          <p:cNvGrpSpPr/>
          <p:nvPr/>
        </p:nvGrpSpPr>
        <p:grpSpPr>
          <a:xfrm>
            <a:off x="664544" y="-8473"/>
            <a:ext cx="747582" cy="619549"/>
            <a:chOff x="649524" y="14699"/>
            <a:chExt cx="747582" cy="619549"/>
          </a:xfrm>
        </p:grpSpPr>
        <p:sp>
          <p:nvSpPr>
            <p:cNvPr id="46" name="テキスト ボックス 45">
              <a:extLst>
                <a:ext uri="{FF2B5EF4-FFF2-40B4-BE49-F238E27FC236}">
                  <a16:creationId xmlns:a16="http://schemas.microsoft.com/office/drawing/2014/main" id="{A7A83061-6A42-47F6-86BE-DAA861E40C81}"/>
                </a:ext>
              </a:extLst>
            </p:cNvPr>
            <p:cNvSpPr txBox="1"/>
            <p:nvPr/>
          </p:nvSpPr>
          <p:spPr>
            <a:xfrm>
              <a:off x="649524" y="14699"/>
              <a:ext cx="747582" cy="619549"/>
            </a:xfrm>
            <a:prstGeom prst="rect">
              <a:avLst/>
            </a:prstGeom>
            <a:noFill/>
          </p:spPr>
          <p:txBody>
            <a:bodyPr vert="horz" wrap="none" lIns="72000" tIns="36000" rIns="72000" bIns="0" rtlCol="0" anchor="t" anchorCtr="0">
              <a:noAutofit/>
            </a:bodyPr>
            <a:lstStyle/>
            <a:p>
              <a:pPr eaLnBrk="1" hangingPunct="1">
                <a:spcAft>
                  <a:spcPts val="600"/>
                </a:spcAft>
              </a:pPr>
              <a:r>
                <a:rPr lang="ja-JP" altLang="en-US" sz="1600" b="1" dirty="0">
                  <a:solidFill>
                    <a:schemeClr val="bg1"/>
                  </a:solidFill>
                  <a:latin typeface="BIZ UDゴシック" panose="020B0400000000000000" pitchFamily="49" charset="-128"/>
                  <a:ea typeface="BIZ UDゴシック" panose="020B0400000000000000" pitchFamily="49" charset="-128"/>
                </a:rPr>
                <a:t>奈良県</a:t>
              </a:r>
              <a:endParaRPr lang="en-US" altLang="ja-JP" sz="1600" b="1" dirty="0">
                <a:solidFill>
                  <a:schemeClr val="bg1"/>
                </a:solidFill>
                <a:latin typeface="BIZ UDゴシック" panose="020B0400000000000000" pitchFamily="49" charset="-128"/>
                <a:ea typeface="BIZ UDゴシック" panose="020B0400000000000000" pitchFamily="49" charset="-128"/>
              </a:endParaRPr>
            </a:p>
            <a:p>
              <a:pPr eaLnBrk="1" hangingPunct="1"/>
              <a:r>
                <a:rPr lang="ja-JP" altLang="en-US" sz="1600" b="1" dirty="0">
                  <a:solidFill>
                    <a:schemeClr val="bg1"/>
                  </a:solidFill>
                  <a:latin typeface="BIZ UDゴシック" panose="020B0400000000000000" pitchFamily="49" charset="-128"/>
                  <a:ea typeface="BIZ UDゴシック" panose="020B0400000000000000" pitchFamily="49" charset="-128"/>
                </a:rPr>
                <a:t>橿原市</a:t>
              </a:r>
              <a:endParaRPr lang="en-US" altLang="ja-JP" sz="1600" b="1" dirty="0">
                <a:solidFill>
                  <a:schemeClr val="bg1"/>
                </a:solidFill>
                <a:latin typeface="BIZ UDゴシック" panose="020B0400000000000000" pitchFamily="49" charset="-128"/>
                <a:ea typeface="BIZ UDゴシック" panose="020B0400000000000000" pitchFamily="49" charset="-128"/>
              </a:endParaRPr>
            </a:p>
          </p:txBody>
        </p:sp>
        <p:sp>
          <p:nvSpPr>
            <p:cNvPr id="8" name="テキスト ボックス 7"/>
            <p:cNvSpPr txBox="1"/>
            <p:nvPr/>
          </p:nvSpPr>
          <p:spPr>
            <a:xfrm>
              <a:off x="696142" y="229114"/>
              <a:ext cx="654346" cy="215444"/>
            </a:xfrm>
            <a:prstGeom prst="rect">
              <a:avLst/>
            </a:prstGeom>
            <a:noFill/>
          </p:spPr>
          <p:txBody>
            <a:bodyPr wrap="none" rtlCol="0">
              <a:spAutoFit/>
            </a:bodyPr>
            <a:lstStyle/>
            <a:p>
              <a:r>
                <a:rPr kumimoji="1" lang="ja-JP" altLang="en-US" sz="800" dirty="0">
                  <a:solidFill>
                    <a:schemeClr val="bg1"/>
                  </a:solidFill>
                  <a:latin typeface="BIZ UDPゴシック" panose="020B0400000000000000" pitchFamily="50" charset="-128"/>
                  <a:ea typeface="BIZ UDPゴシック" panose="020B0400000000000000" pitchFamily="50" charset="-128"/>
                </a:rPr>
                <a:t>かしはらし</a:t>
              </a:r>
            </a:p>
          </p:txBody>
        </p:sp>
      </p:grpSp>
      <p:sp>
        <p:nvSpPr>
          <p:cNvPr id="44" name="テキスト ボックス 43"/>
          <p:cNvSpPr txBox="1"/>
          <p:nvPr/>
        </p:nvSpPr>
        <p:spPr>
          <a:xfrm>
            <a:off x="6283893" y="1128640"/>
            <a:ext cx="838945" cy="246221"/>
          </a:xfrm>
          <a:prstGeom prst="rect">
            <a:avLst/>
          </a:prstGeom>
          <a:noFill/>
        </p:spPr>
        <p:txBody>
          <a:bodyPr wrap="square" rtlCol="0">
            <a:spAutoFit/>
          </a:bodyPr>
          <a:lstStyle/>
          <a:p>
            <a:r>
              <a:rPr kumimoji="1" lang="en-US" altLang="ja-JP" sz="1000" b="1" dirty="0"/>
              <a:t>©CAPCOM</a:t>
            </a:r>
            <a:endParaRPr kumimoji="1" lang="ja-JP" altLang="en-US" sz="1000" b="1" dirty="0"/>
          </a:p>
        </p:txBody>
      </p:sp>
      <p:pic>
        <p:nvPicPr>
          <p:cNvPr id="42" name="図 41">
            <a:extLst>
              <a:ext uri="{FF2B5EF4-FFF2-40B4-BE49-F238E27FC236}">
                <a16:creationId xmlns:a16="http://schemas.microsoft.com/office/drawing/2014/main" id="{C22FCB6C-0ACA-4CC2-BDB5-86EE229D412E}"/>
              </a:ext>
            </a:extLst>
          </p:cNvPr>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2590833" y="645419"/>
            <a:ext cx="3092845" cy="769349"/>
          </a:xfrm>
          <a:prstGeom prst="rect">
            <a:avLst/>
          </a:prstGeom>
        </p:spPr>
      </p:pic>
      <p:pic>
        <p:nvPicPr>
          <p:cNvPr id="4" name="図 3"/>
          <p:cNvPicPr>
            <a:picLocks noChangeAspect="1"/>
          </p:cNvPicPr>
          <p:nvPr/>
        </p:nvPicPr>
        <p:blipFill>
          <a:blip r:embed="rId5" cstate="print">
            <a:extLst>
              <a:ext uri="{28A0092B-C50C-407E-A947-70E740481C1C}">
                <a14:useLocalDpi xmlns:a14="http://schemas.microsoft.com/office/drawing/2010/main"/>
              </a:ext>
            </a:extLst>
          </a:blip>
          <a:stretch>
            <a:fillRect/>
          </a:stretch>
        </p:blipFill>
        <p:spPr>
          <a:xfrm>
            <a:off x="5862981" y="667941"/>
            <a:ext cx="463343" cy="711899"/>
          </a:xfrm>
          <a:prstGeom prst="rect">
            <a:avLst/>
          </a:prstGeom>
        </p:spPr>
      </p:pic>
      <p:pic>
        <p:nvPicPr>
          <p:cNvPr id="7" name="図 6"/>
          <p:cNvPicPr>
            <a:picLocks noChangeAspect="1"/>
          </p:cNvPicPr>
          <p:nvPr/>
        </p:nvPicPr>
        <p:blipFill>
          <a:blip r:embed="rId6" cstate="print">
            <a:extLst>
              <a:ext uri="{28A0092B-C50C-407E-A947-70E740481C1C}">
                <a14:useLocalDpi xmlns:a14="http://schemas.microsoft.com/office/drawing/2010/main"/>
              </a:ext>
            </a:extLst>
          </a:blip>
          <a:stretch>
            <a:fillRect/>
          </a:stretch>
        </p:blipFill>
        <p:spPr>
          <a:xfrm>
            <a:off x="1890217" y="667883"/>
            <a:ext cx="547384" cy="712017"/>
          </a:xfrm>
          <a:prstGeom prst="rect">
            <a:avLst/>
          </a:prstGeom>
        </p:spPr>
      </p:pic>
      <p:grpSp>
        <p:nvGrpSpPr>
          <p:cNvPr id="40" name="グループ化 39"/>
          <p:cNvGrpSpPr/>
          <p:nvPr/>
        </p:nvGrpSpPr>
        <p:grpSpPr>
          <a:xfrm>
            <a:off x="6683334" y="37223"/>
            <a:ext cx="2403435" cy="556433"/>
            <a:chOff x="6689513" y="37337"/>
            <a:chExt cx="2403435" cy="556433"/>
          </a:xfrm>
        </p:grpSpPr>
        <p:pic>
          <p:nvPicPr>
            <p:cNvPr id="43" name="図 42"/>
            <p:cNvPicPr>
              <a:picLocks noChangeAspect="1"/>
            </p:cNvPicPr>
            <p:nvPr/>
          </p:nvPicPr>
          <p:blipFill>
            <a:blip r:embed="rId7" cstate="print">
              <a:extLst>
                <a:ext uri="{28A0092B-C50C-407E-A947-70E740481C1C}">
                  <a14:useLocalDpi xmlns:a14="http://schemas.microsoft.com/office/drawing/2010/main"/>
                </a:ext>
              </a:extLst>
            </a:blip>
            <a:stretch>
              <a:fillRect/>
            </a:stretch>
          </p:blipFill>
          <p:spPr>
            <a:xfrm>
              <a:off x="8541849" y="42669"/>
              <a:ext cx="551099" cy="551099"/>
            </a:xfrm>
            <a:prstGeom prst="rect">
              <a:avLst/>
            </a:prstGeom>
          </p:spPr>
        </p:pic>
        <p:pic>
          <p:nvPicPr>
            <p:cNvPr id="45" name="図 44"/>
            <p:cNvPicPr>
              <a:picLocks noChangeAspect="1"/>
            </p:cNvPicPr>
            <p:nvPr/>
          </p:nvPicPr>
          <p:blipFill>
            <a:blip r:embed="rId8" cstate="print">
              <a:extLst>
                <a:ext uri="{28A0092B-C50C-407E-A947-70E740481C1C}">
                  <a14:useLocalDpi xmlns:a14="http://schemas.microsoft.com/office/drawing/2010/main"/>
                </a:ext>
              </a:extLst>
            </a:blip>
            <a:stretch>
              <a:fillRect/>
            </a:stretch>
          </p:blipFill>
          <p:spPr>
            <a:xfrm>
              <a:off x="6689513" y="42670"/>
              <a:ext cx="551099" cy="551099"/>
            </a:xfrm>
            <a:prstGeom prst="rect">
              <a:avLst/>
            </a:prstGeom>
          </p:spPr>
        </p:pic>
        <p:pic>
          <p:nvPicPr>
            <p:cNvPr id="51" name="図 50"/>
            <p:cNvPicPr>
              <a:picLocks noChangeAspect="1"/>
            </p:cNvPicPr>
            <p:nvPr/>
          </p:nvPicPr>
          <p:blipFill>
            <a:blip r:embed="rId9" cstate="print">
              <a:extLst>
                <a:ext uri="{28A0092B-C50C-407E-A947-70E740481C1C}">
                  <a14:useLocalDpi xmlns:a14="http://schemas.microsoft.com/office/drawing/2010/main"/>
                </a:ext>
              </a:extLst>
            </a:blip>
            <a:stretch>
              <a:fillRect/>
            </a:stretch>
          </p:blipFill>
          <p:spPr>
            <a:xfrm>
              <a:off x="7305647" y="37337"/>
              <a:ext cx="551099" cy="551099"/>
            </a:xfrm>
            <a:prstGeom prst="rect">
              <a:avLst/>
            </a:prstGeom>
          </p:spPr>
        </p:pic>
        <p:pic>
          <p:nvPicPr>
            <p:cNvPr id="54" name="図 53"/>
            <p:cNvPicPr>
              <a:picLocks noChangeAspect="1"/>
            </p:cNvPicPr>
            <p:nvPr/>
          </p:nvPicPr>
          <p:blipFill>
            <a:blip r:embed="rId10" cstate="print">
              <a:extLst>
                <a:ext uri="{28A0092B-C50C-407E-A947-70E740481C1C}">
                  <a14:useLocalDpi xmlns:a14="http://schemas.microsoft.com/office/drawing/2010/main"/>
                </a:ext>
              </a:extLst>
            </a:blip>
            <a:stretch>
              <a:fillRect/>
            </a:stretch>
          </p:blipFill>
          <p:spPr>
            <a:xfrm>
              <a:off x="7922610" y="42671"/>
              <a:ext cx="551099" cy="551099"/>
            </a:xfrm>
            <a:prstGeom prst="rect">
              <a:avLst/>
            </a:prstGeom>
          </p:spPr>
        </p:pic>
      </p:grpSp>
      <p:sp>
        <p:nvSpPr>
          <p:cNvPr id="60" name="テキスト ボックス 59"/>
          <p:cNvSpPr txBox="1"/>
          <p:nvPr/>
        </p:nvSpPr>
        <p:spPr>
          <a:xfrm>
            <a:off x="283081" y="1909217"/>
            <a:ext cx="4222244" cy="461665"/>
          </a:xfrm>
          <a:prstGeom prst="rect">
            <a:avLst/>
          </a:prstGeom>
          <a:solidFill>
            <a:schemeClr val="accent1">
              <a:lumMod val="60000"/>
              <a:lumOff val="40000"/>
            </a:schemeClr>
          </a:solidFill>
          <a:effectLst>
            <a:outerShdw blurRad="50800" dist="38100" dir="2700000" algn="tl" rotWithShape="0">
              <a:prstClr val="black">
                <a:alpha val="40000"/>
              </a:prstClr>
            </a:outerShdw>
          </a:effectLst>
        </p:spPr>
        <p:txBody>
          <a:bodyPr wrap="square" rtlCol="0">
            <a:spAutoFit/>
          </a:bodyPr>
          <a:lstStyle/>
          <a:p>
            <a:pPr algn="ctr"/>
            <a:r>
              <a:rPr lang="ja-JP" altLang="en-US" sz="2400" b="1" dirty="0">
                <a:latin typeface="BIZ UDPゴシック" panose="020B0400000000000000" pitchFamily="50" charset="-128"/>
                <a:ea typeface="BIZ UDPゴシック" panose="020B0400000000000000" pitchFamily="50" charset="-128"/>
              </a:rPr>
              <a:t>橿原市とストリートファイター</a:t>
            </a:r>
            <a:endParaRPr lang="ja-JP" altLang="ja-JP" sz="2400" b="1" dirty="0">
              <a:latin typeface="BIZ UDPゴシック" panose="020B0400000000000000" pitchFamily="50" charset="-128"/>
              <a:ea typeface="BIZ UDPゴシック" panose="020B0400000000000000" pitchFamily="50" charset="-128"/>
            </a:endParaRPr>
          </a:p>
        </p:txBody>
      </p:sp>
      <p:sp>
        <p:nvSpPr>
          <p:cNvPr id="61" name="テキスト ボックス 60"/>
          <p:cNvSpPr txBox="1"/>
          <p:nvPr/>
        </p:nvSpPr>
        <p:spPr>
          <a:xfrm>
            <a:off x="283081" y="2536354"/>
            <a:ext cx="7207254" cy="3277820"/>
          </a:xfrm>
          <a:prstGeom prst="rect">
            <a:avLst/>
          </a:prstGeom>
          <a:noFill/>
          <a:ln>
            <a:solidFill>
              <a:schemeClr val="tx1">
                <a:lumMod val="50000"/>
                <a:lumOff val="50000"/>
              </a:schemeClr>
            </a:solidFill>
          </a:ln>
        </p:spPr>
        <p:txBody>
          <a:bodyPr wrap="square" rtlCol="0" anchor="ctr" anchorCtr="0">
            <a:spAutoFit/>
          </a:bodyPr>
          <a:lstStyle>
            <a:defPPr>
              <a:defRPr lang="en-US"/>
            </a:defPPr>
            <a:lvl1pPr>
              <a:lnSpc>
                <a:spcPts val="2000"/>
              </a:lnSpc>
              <a:defRPr sz="1200" b="1">
                <a:latin typeface="メイリオ" panose="020B0604030504040204" pitchFamily="50" charset="-128"/>
                <a:ea typeface="メイリオ" panose="020B0604030504040204" pitchFamily="50" charset="-128"/>
              </a:defRPr>
            </a:lvl1pPr>
          </a:lstStyle>
          <a:p>
            <a:pPr>
              <a:lnSpc>
                <a:spcPct val="150000"/>
              </a:lnSpc>
            </a:pPr>
            <a:r>
              <a:rPr lang="ja-JP" altLang="en-US" sz="1600" b="0" dirty="0"/>
              <a:t>㈱カプコン</a:t>
            </a:r>
            <a:r>
              <a:rPr lang="ja-JP" altLang="en-US" sz="1800" dirty="0"/>
              <a:t>創業者の辻󠄀本憲三会長が橿原市出身</a:t>
            </a:r>
            <a:r>
              <a:rPr lang="ja-JP" altLang="en-US" sz="1600" b="0" dirty="0"/>
              <a:t>。</a:t>
            </a:r>
            <a:endParaRPr lang="en-US" altLang="ja-JP" sz="1600" b="0" dirty="0"/>
          </a:p>
          <a:p>
            <a:pPr>
              <a:lnSpc>
                <a:spcPct val="150000"/>
              </a:lnSpc>
            </a:pPr>
            <a:r>
              <a:rPr lang="ja-JP" altLang="en-US" sz="1600" b="0" dirty="0"/>
              <a:t>そのご縁から、</a:t>
            </a:r>
            <a:r>
              <a:rPr lang="en-US" altLang="ja-JP" sz="1600" b="0" dirty="0"/>
              <a:t>1995</a:t>
            </a:r>
            <a:r>
              <a:rPr lang="ja-JP" altLang="en-US" sz="1600" b="0" dirty="0"/>
              <a:t>年に藤原京創都</a:t>
            </a:r>
            <a:r>
              <a:rPr lang="en-US" altLang="ja-JP" sz="1600" b="0" dirty="0"/>
              <a:t>1300</a:t>
            </a:r>
            <a:r>
              <a:rPr lang="ja-JP" altLang="en-US" sz="1600" b="0" dirty="0"/>
              <a:t>年を記念して</a:t>
            </a:r>
            <a:endParaRPr lang="en-US" altLang="ja-JP" sz="1600" b="0" dirty="0"/>
          </a:p>
          <a:p>
            <a:pPr>
              <a:lnSpc>
                <a:spcPct val="150000"/>
              </a:lnSpc>
            </a:pPr>
            <a:r>
              <a:rPr lang="ja-JP" altLang="en-US" sz="1600" b="0" dirty="0"/>
              <a:t>藤原宮跡</a:t>
            </a:r>
            <a:r>
              <a:rPr kumimoji="1" lang="ja-JP" altLang="en-US" sz="1600" b="0" dirty="0">
                <a:solidFill>
                  <a:srgbClr val="000000"/>
                </a:solidFill>
              </a:rPr>
              <a:t>で開催されたイベント</a:t>
            </a:r>
            <a:r>
              <a:rPr lang="ja-JP" altLang="en-US" sz="1800" dirty="0"/>
              <a:t>「ロマントピア藤原京’</a:t>
            </a:r>
            <a:r>
              <a:rPr lang="en-US" altLang="ja-JP" sz="1800" dirty="0"/>
              <a:t>95</a:t>
            </a:r>
            <a:r>
              <a:rPr lang="ja-JP" altLang="en-US" sz="1800" dirty="0"/>
              <a:t>」に</a:t>
            </a:r>
            <a:endParaRPr lang="en-US" altLang="ja-JP" sz="1800" dirty="0"/>
          </a:p>
          <a:p>
            <a:pPr>
              <a:lnSpc>
                <a:spcPct val="150000"/>
              </a:lnSpc>
            </a:pPr>
            <a:r>
              <a:rPr lang="ja-JP" altLang="en-US" sz="1800" dirty="0"/>
              <a:t>㈱カプコンがパビリオンを出展</a:t>
            </a:r>
            <a:r>
              <a:rPr lang="ja-JP" altLang="en-US" sz="1600" b="0" dirty="0"/>
              <a:t>。そこで上映されたのが、</a:t>
            </a:r>
            <a:endParaRPr lang="en-US" altLang="ja-JP" sz="1600" b="0" dirty="0"/>
          </a:p>
          <a:p>
            <a:pPr>
              <a:lnSpc>
                <a:spcPct val="150000"/>
              </a:lnSpc>
            </a:pPr>
            <a:r>
              <a:rPr lang="ja-JP" altLang="en-US" sz="1800" b="0" dirty="0"/>
              <a:t>ストリートファイター</a:t>
            </a:r>
            <a:r>
              <a:rPr lang="en-US" altLang="ja-JP" sz="1800" b="0" dirty="0"/>
              <a:t>Ⅱ</a:t>
            </a:r>
            <a:r>
              <a:rPr lang="ja-JP" altLang="en-US" sz="1800" b="0" dirty="0"/>
              <a:t>のキャラクターたちが登場</a:t>
            </a:r>
            <a:r>
              <a:rPr lang="ja-JP" altLang="en-US" sz="1600" b="0" dirty="0"/>
              <a:t>する、オリジナルアニメ</a:t>
            </a:r>
            <a:r>
              <a:rPr lang="ja-JP" altLang="en-US" sz="1800" dirty="0">
                <a:solidFill>
                  <a:srgbClr val="FF0000"/>
                </a:solidFill>
              </a:rPr>
              <a:t>「よみがえる藤原京～時を駆けたファイターたち」</a:t>
            </a:r>
            <a:r>
              <a:rPr lang="ja-JP" altLang="en-US" sz="1600" b="0" dirty="0"/>
              <a:t>です。</a:t>
            </a:r>
            <a:endParaRPr lang="en-US" altLang="ja-JP" sz="1600" b="0" dirty="0"/>
          </a:p>
          <a:p>
            <a:pPr>
              <a:lnSpc>
                <a:spcPct val="150000"/>
              </a:lnSpc>
            </a:pPr>
            <a:r>
              <a:rPr kumimoji="1" lang="ja-JP" altLang="en-US" sz="1600" b="0" dirty="0"/>
              <a:t>それから</a:t>
            </a:r>
            <a:r>
              <a:rPr kumimoji="1" lang="en-US" altLang="ja-JP" sz="1600" b="0" dirty="0"/>
              <a:t>27</a:t>
            </a:r>
            <a:r>
              <a:rPr kumimoji="1" lang="ja-JP" altLang="en-US" sz="1600" b="0" dirty="0"/>
              <a:t>年の時を経て、ストリートファイター誕生</a:t>
            </a:r>
            <a:r>
              <a:rPr kumimoji="1" lang="en-US" altLang="ja-JP" sz="1600" b="0" dirty="0"/>
              <a:t>35</a:t>
            </a:r>
            <a:r>
              <a:rPr kumimoji="1" lang="ja-JP" altLang="en-US" sz="1600" b="0" dirty="0"/>
              <a:t>周年の</a:t>
            </a:r>
            <a:r>
              <a:rPr kumimoji="1" lang="en-US" altLang="ja-JP" sz="1600" b="0" dirty="0"/>
              <a:t>2022</a:t>
            </a:r>
            <a:r>
              <a:rPr kumimoji="1" lang="ja-JP" altLang="en-US" sz="1600" b="0" dirty="0"/>
              <a:t>年</a:t>
            </a:r>
            <a:r>
              <a:rPr kumimoji="1" lang="en-US" altLang="ja-JP" sz="1600" b="0" dirty="0"/>
              <a:t>8</a:t>
            </a:r>
            <a:r>
              <a:rPr kumimoji="1" lang="ja-JP" altLang="en-US" sz="1600" b="0" dirty="0"/>
              <a:t>月</a:t>
            </a:r>
            <a:r>
              <a:rPr kumimoji="1" lang="en-US" altLang="ja-JP" sz="1600" b="0" dirty="0"/>
              <a:t>30</a:t>
            </a:r>
            <a:r>
              <a:rPr kumimoji="1" lang="ja-JP" altLang="en-US" sz="1600" b="0" dirty="0"/>
              <a:t>日に、橿原市と㈱カプコンが包括連携協定を締結しました。</a:t>
            </a:r>
          </a:p>
        </p:txBody>
      </p:sp>
      <p:grpSp>
        <p:nvGrpSpPr>
          <p:cNvPr id="62" name="アニメ画像"/>
          <p:cNvGrpSpPr/>
          <p:nvPr/>
        </p:nvGrpSpPr>
        <p:grpSpPr>
          <a:xfrm>
            <a:off x="7438984" y="1414768"/>
            <a:ext cx="1505991" cy="4802149"/>
            <a:chOff x="8315136" y="2264582"/>
            <a:chExt cx="1443790" cy="4603807"/>
          </a:xfrm>
        </p:grpSpPr>
        <p:grpSp>
          <p:nvGrpSpPr>
            <p:cNvPr id="63" name="グループ化 62"/>
            <p:cNvGrpSpPr/>
            <p:nvPr/>
          </p:nvGrpSpPr>
          <p:grpSpPr>
            <a:xfrm>
              <a:off x="8315136" y="2264582"/>
              <a:ext cx="1443790" cy="4603807"/>
              <a:chOff x="8325852" y="2896586"/>
              <a:chExt cx="1443790" cy="4603807"/>
            </a:xfrm>
          </p:grpSpPr>
          <p:sp>
            <p:nvSpPr>
              <p:cNvPr id="65" name="正方形/長方形 64"/>
              <p:cNvSpPr/>
              <p:nvPr/>
            </p:nvSpPr>
            <p:spPr>
              <a:xfrm rot="5400000">
                <a:off x="6745843" y="4476595"/>
                <a:ext cx="4603807" cy="1443790"/>
              </a:xfrm>
              <a:prstGeom prst="rect">
                <a:avLst/>
              </a:prstGeom>
              <a:solidFill>
                <a:schemeClr val="tx1">
                  <a:lumMod val="75000"/>
                  <a:lumOff val="25000"/>
                  <a:alpha val="90000"/>
                </a:schemeClr>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kumimoji="1" lang="ja-JP" altLang="en-US"/>
              </a:p>
            </p:txBody>
          </p:sp>
          <p:cxnSp>
            <p:nvCxnSpPr>
              <p:cNvPr id="66" name="直線コネクタ 65"/>
              <p:cNvCxnSpPr/>
              <p:nvPr/>
            </p:nvCxnSpPr>
            <p:spPr>
              <a:xfrm flipV="1">
                <a:off x="9684017" y="3029920"/>
                <a:ext cx="0" cy="4408623"/>
              </a:xfrm>
              <a:prstGeom prst="line">
                <a:avLst/>
              </a:prstGeom>
              <a:ln w="57150">
                <a:solidFill>
                  <a:schemeClr val="bg1"/>
                </a:solidFill>
                <a:prstDash val="sysDot"/>
              </a:ln>
            </p:spPr>
            <p:style>
              <a:lnRef idx="1">
                <a:schemeClr val="accent1"/>
              </a:lnRef>
              <a:fillRef idx="0">
                <a:schemeClr val="accent1"/>
              </a:fillRef>
              <a:effectRef idx="0">
                <a:schemeClr val="accent1"/>
              </a:effectRef>
              <a:fontRef idx="minor">
                <a:schemeClr val="tx1"/>
              </a:fontRef>
            </p:style>
          </p:cxnSp>
          <p:cxnSp>
            <p:nvCxnSpPr>
              <p:cNvPr id="67" name="直線コネクタ 66"/>
              <p:cNvCxnSpPr/>
              <p:nvPr/>
            </p:nvCxnSpPr>
            <p:spPr>
              <a:xfrm flipV="1">
                <a:off x="8403231" y="3029920"/>
                <a:ext cx="0" cy="4408623"/>
              </a:xfrm>
              <a:prstGeom prst="line">
                <a:avLst/>
              </a:prstGeom>
              <a:ln w="57150">
                <a:solidFill>
                  <a:schemeClr val="bg1"/>
                </a:solidFill>
                <a:prstDash val="sysDot"/>
              </a:ln>
            </p:spPr>
            <p:style>
              <a:lnRef idx="1">
                <a:schemeClr val="accent1"/>
              </a:lnRef>
              <a:fillRef idx="0">
                <a:schemeClr val="accent1"/>
              </a:fillRef>
              <a:effectRef idx="0">
                <a:schemeClr val="accent1"/>
              </a:effectRef>
              <a:fontRef idx="minor">
                <a:schemeClr val="tx1"/>
              </a:fontRef>
            </p:style>
          </p:cxnSp>
          <p:grpSp>
            <p:nvGrpSpPr>
              <p:cNvPr id="68" name="グループ化 67"/>
              <p:cNvGrpSpPr/>
              <p:nvPr/>
            </p:nvGrpSpPr>
            <p:grpSpPr>
              <a:xfrm>
                <a:off x="8513040" y="3117595"/>
                <a:ext cx="1083181" cy="3490393"/>
                <a:chOff x="9504875" y="4992729"/>
                <a:chExt cx="1083181" cy="3490393"/>
              </a:xfrm>
            </p:grpSpPr>
            <p:pic>
              <p:nvPicPr>
                <p:cNvPr id="69" name="図 68"/>
                <p:cNvPicPr>
                  <a:picLocks noChangeAspect="1"/>
                </p:cNvPicPr>
                <p:nvPr/>
              </p:nvPicPr>
              <p:blipFill>
                <a:blip r:embed="rId11" cstate="print">
                  <a:extLst>
                    <a:ext uri="{28A0092B-C50C-407E-A947-70E740481C1C}">
                      <a14:useLocalDpi xmlns:a14="http://schemas.microsoft.com/office/drawing/2010/main"/>
                    </a:ext>
                  </a:extLst>
                </a:blip>
                <a:stretch>
                  <a:fillRect/>
                </a:stretch>
              </p:blipFill>
              <p:spPr>
                <a:xfrm>
                  <a:off x="9509436" y="5881129"/>
                  <a:ext cx="1074058" cy="806634"/>
                </a:xfrm>
                <a:prstGeom prst="rect">
                  <a:avLst/>
                </a:prstGeom>
              </p:spPr>
            </p:pic>
            <p:pic>
              <p:nvPicPr>
                <p:cNvPr id="70" name="図 69"/>
                <p:cNvPicPr>
                  <a:picLocks noChangeAspect="1"/>
                </p:cNvPicPr>
                <p:nvPr/>
              </p:nvPicPr>
              <p:blipFill rotWithShape="1">
                <a:blip r:embed="rId12" cstate="print">
                  <a:extLst>
                    <a:ext uri="{28A0092B-C50C-407E-A947-70E740481C1C}">
                      <a14:useLocalDpi xmlns:a14="http://schemas.microsoft.com/office/drawing/2010/main"/>
                    </a:ext>
                  </a:extLst>
                </a:blip>
                <a:srcRect/>
                <a:stretch/>
              </p:blipFill>
              <p:spPr>
                <a:xfrm>
                  <a:off x="9508211" y="6769763"/>
                  <a:ext cx="1076509" cy="813586"/>
                </a:xfrm>
                <a:prstGeom prst="rect">
                  <a:avLst/>
                </a:prstGeom>
              </p:spPr>
            </p:pic>
            <p:pic>
              <p:nvPicPr>
                <p:cNvPr id="71" name="図 70"/>
                <p:cNvPicPr>
                  <a:picLocks noChangeAspect="1"/>
                </p:cNvPicPr>
                <p:nvPr/>
              </p:nvPicPr>
              <p:blipFill rotWithShape="1">
                <a:blip r:embed="rId13" cstate="print">
                  <a:extLst>
                    <a:ext uri="{28A0092B-C50C-407E-A947-70E740481C1C}">
                      <a14:useLocalDpi xmlns:a14="http://schemas.microsoft.com/office/drawing/2010/main"/>
                    </a:ext>
                  </a:extLst>
                </a:blip>
                <a:srcRect l="-1"/>
                <a:stretch/>
              </p:blipFill>
              <p:spPr>
                <a:xfrm>
                  <a:off x="9504875" y="7665348"/>
                  <a:ext cx="1083181" cy="817774"/>
                </a:xfrm>
                <a:prstGeom prst="rect">
                  <a:avLst/>
                </a:prstGeom>
              </p:spPr>
            </p:pic>
            <p:pic>
              <p:nvPicPr>
                <p:cNvPr id="72" name="図 71"/>
                <p:cNvPicPr>
                  <a:picLocks noChangeAspect="1"/>
                </p:cNvPicPr>
                <p:nvPr/>
              </p:nvPicPr>
              <p:blipFill rotWithShape="1">
                <a:blip r:embed="rId14" cstate="print">
                  <a:extLst>
                    <a:ext uri="{28A0092B-C50C-407E-A947-70E740481C1C}">
                      <a14:useLocalDpi xmlns:a14="http://schemas.microsoft.com/office/drawing/2010/main"/>
                    </a:ext>
                  </a:extLst>
                </a:blip>
                <a:srcRect/>
                <a:stretch/>
              </p:blipFill>
              <p:spPr>
                <a:xfrm>
                  <a:off x="9519255" y="4992729"/>
                  <a:ext cx="1054420" cy="806400"/>
                </a:xfrm>
                <a:prstGeom prst="rect">
                  <a:avLst/>
                </a:prstGeom>
              </p:spPr>
            </p:pic>
          </p:grpSp>
        </p:grpSp>
        <p:pic>
          <p:nvPicPr>
            <p:cNvPr id="64" name="図 63"/>
            <p:cNvPicPr>
              <a:picLocks noChangeAspect="1"/>
            </p:cNvPicPr>
            <p:nvPr/>
          </p:nvPicPr>
          <p:blipFill rotWithShape="1">
            <a:blip r:embed="rId15" cstate="print">
              <a:extLst>
                <a:ext uri="{28A0092B-C50C-407E-A947-70E740481C1C}">
                  <a14:useLocalDpi xmlns:a14="http://schemas.microsoft.com/office/drawing/2010/main"/>
                </a:ext>
              </a:extLst>
            </a:blip>
            <a:srcRect/>
            <a:stretch/>
          </p:blipFill>
          <p:spPr>
            <a:xfrm>
              <a:off x="8502324" y="6053796"/>
              <a:ext cx="1078619" cy="719079"/>
            </a:xfrm>
            <a:prstGeom prst="rect">
              <a:avLst/>
            </a:prstGeom>
          </p:spPr>
        </p:pic>
      </p:grpSp>
      <p:pic>
        <p:nvPicPr>
          <p:cNvPr id="78" name="コンテンツ プレースホルダー 3">
            <a:extLst>
              <a:ext uri="{FF2B5EF4-FFF2-40B4-BE49-F238E27FC236}">
                <a16:creationId xmlns:a16="http://schemas.microsoft.com/office/drawing/2014/main" id="{455AB2E4-BD43-4783-ABED-21CA2DFB6D82}"/>
              </a:ext>
            </a:extLst>
          </p:cNvPr>
          <p:cNvPicPr>
            <a:picLocks noChangeAspect="1"/>
          </p:cNvPicPr>
          <p:nvPr/>
        </p:nvPicPr>
        <p:blipFill rotWithShape="1">
          <a:blip r:embed="rId16" cstate="print">
            <a:extLst>
              <a:ext uri="{28A0092B-C50C-407E-A947-70E740481C1C}">
                <a14:useLocalDpi xmlns:a14="http://schemas.microsoft.com/office/drawing/2010/main"/>
              </a:ext>
            </a:extLst>
          </a:blip>
          <a:srcRect/>
          <a:stretch/>
        </p:blipFill>
        <p:spPr>
          <a:xfrm>
            <a:off x="5194528" y="1746148"/>
            <a:ext cx="2039905" cy="1164772"/>
          </a:xfrm>
          <a:prstGeom prst="rect">
            <a:avLst/>
          </a:prstGeom>
          <a:ln>
            <a:noFill/>
          </a:ln>
          <a:effectLst>
            <a:outerShdw blurRad="50800" dist="38100" dir="2700000" algn="tl" rotWithShape="0">
              <a:prstClr val="black">
                <a:alpha val="40000"/>
              </a:prstClr>
            </a:outerShdw>
          </a:effectLst>
        </p:spPr>
      </p:pic>
      <p:sp>
        <p:nvSpPr>
          <p:cNvPr id="55" name="テキスト ボックス 54"/>
          <p:cNvSpPr txBox="1"/>
          <p:nvPr/>
        </p:nvSpPr>
        <p:spPr>
          <a:xfrm>
            <a:off x="1412126" y="37223"/>
            <a:ext cx="5213977" cy="553998"/>
          </a:xfrm>
          <a:prstGeom prst="rect">
            <a:avLst/>
          </a:prstGeom>
          <a:noFill/>
        </p:spPr>
        <p:txBody>
          <a:bodyPr wrap="square" rtlCol="0">
            <a:spAutoFit/>
          </a:bodyPr>
          <a:lstStyle/>
          <a:p>
            <a:pPr algn="ctr"/>
            <a:r>
              <a:rPr lang="ja-JP" altLang="en-US" sz="1400" b="1" dirty="0">
                <a:solidFill>
                  <a:schemeClr val="bg1"/>
                </a:solidFill>
                <a:latin typeface="BIZ UDゴシック" panose="020B0400000000000000" pitchFamily="49" charset="-128"/>
                <a:ea typeface="BIZ UDゴシック" panose="020B0400000000000000" pitchFamily="49" charset="-128"/>
              </a:rPr>
              <a:t>～キャラたちが“日本国はじまりの地”でにぎわう～</a:t>
            </a:r>
            <a:endParaRPr lang="en-US" altLang="ja-JP" sz="1400" b="1" dirty="0">
              <a:solidFill>
                <a:schemeClr val="bg1"/>
              </a:solidFill>
              <a:latin typeface="BIZ UDゴシック" panose="020B0400000000000000" pitchFamily="49" charset="-128"/>
              <a:ea typeface="BIZ UDゴシック" panose="020B0400000000000000" pitchFamily="49" charset="-128"/>
            </a:endParaRPr>
          </a:p>
          <a:p>
            <a:pPr algn="ctr"/>
            <a:r>
              <a:rPr lang="ja-JP" altLang="en-US" sz="1600" b="1" dirty="0">
                <a:solidFill>
                  <a:schemeClr val="bg1"/>
                </a:solidFill>
                <a:latin typeface="BIZ UDゴシック" panose="020B0400000000000000" pitchFamily="49" charset="-128"/>
                <a:ea typeface="BIZ UDゴシック" panose="020B0400000000000000" pitchFamily="49" charset="-128"/>
              </a:rPr>
              <a:t>ストリートファイターと創る橿原魅力向上</a:t>
            </a:r>
            <a:r>
              <a:rPr lang="ja-JP" altLang="ja-JP" sz="1600" b="1" dirty="0">
                <a:solidFill>
                  <a:schemeClr val="bg1"/>
                </a:solidFill>
                <a:latin typeface="BIZ UDPゴシック" panose="020B0400000000000000" pitchFamily="50" charset="-128"/>
                <a:ea typeface="BIZ UDPゴシック" panose="020B0400000000000000" pitchFamily="50" charset="-128"/>
              </a:rPr>
              <a:t>プロジェクト</a:t>
            </a:r>
          </a:p>
        </p:txBody>
      </p:sp>
    </p:spTree>
    <p:extLst>
      <p:ext uri="{BB962C8B-B14F-4D97-AF65-F5344CB8AC3E}">
        <p14:creationId xmlns:p14="http://schemas.microsoft.com/office/powerpoint/2010/main" val="266554232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正方形/長方形 1"/>
          <p:cNvSpPr/>
          <p:nvPr/>
        </p:nvSpPr>
        <p:spPr>
          <a:xfrm>
            <a:off x="0" y="413"/>
            <a:ext cx="9144000" cy="648000"/>
          </a:xfrm>
          <a:prstGeom prst="rect">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29" name="テキスト ボックス 28"/>
          <p:cNvSpPr txBox="1"/>
          <p:nvPr/>
        </p:nvSpPr>
        <p:spPr>
          <a:xfrm>
            <a:off x="201170" y="1663295"/>
            <a:ext cx="3608829" cy="461665"/>
          </a:xfrm>
          <a:prstGeom prst="rect">
            <a:avLst/>
          </a:prstGeom>
          <a:solidFill>
            <a:schemeClr val="accent1">
              <a:lumMod val="60000"/>
              <a:lumOff val="40000"/>
            </a:schemeClr>
          </a:solidFill>
          <a:effectLst>
            <a:outerShdw blurRad="50800" dist="38100" dir="2700000" algn="tl" rotWithShape="0">
              <a:prstClr val="black">
                <a:alpha val="40000"/>
              </a:prstClr>
            </a:outerShdw>
          </a:effectLst>
        </p:spPr>
        <p:txBody>
          <a:bodyPr wrap="square" rtlCol="0">
            <a:spAutoFit/>
          </a:bodyPr>
          <a:lstStyle/>
          <a:p>
            <a:pPr algn="ctr"/>
            <a:r>
              <a:rPr lang="ja-JP" altLang="en-US" sz="2400" b="1" dirty="0">
                <a:latin typeface="BIZ UDPゴシック" panose="020B0400000000000000" pitchFamily="50" charset="-128"/>
                <a:ea typeface="BIZ UDPゴシック" panose="020B0400000000000000" pitchFamily="50" charset="-128"/>
              </a:rPr>
              <a:t>ストリートファイターとは</a:t>
            </a:r>
            <a:endParaRPr lang="ja-JP" altLang="ja-JP" sz="2400" b="1" dirty="0">
              <a:latin typeface="BIZ UDPゴシック" panose="020B0400000000000000" pitchFamily="50" charset="-128"/>
              <a:ea typeface="BIZ UDPゴシック" panose="020B0400000000000000" pitchFamily="50" charset="-128"/>
            </a:endParaRPr>
          </a:p>
        </p:txBody>
      </p:sp>
      <p:sp>
        <p:nvSpPr>
          <p:cNvPr id="32" name="テキスト ボックス 31"/>
          <p:cNvSpPr txBox="1"/>
          <p:nvPr/>
        </p:nvSpPr>
        <p:spPr>
          <a:xfrm>
            <a:off x="201171" y="2500926"/>
            <a:ext cx="8266359" cy="3257504"/>
          </a:xfrm>
          <a:prstGeom prst="rect">
            <a:avLst/>
          </a:prstGeom>
          <a:noFill/>
          <a:ln>
            <a:solidFill>
              <a:schemeClr val="tx1">
                <a:lumMod val="50000"/>
                <a:lumOff val="50000"/>
              </a:schemeClr>
            </a:solidFill>
          </a:ln>
        </p:spPr>
        <p:txBody>
          <a:bodyPr wrap="square" tIns="252000" bIns="180000" rtlCol="0" anchor="ctr" anchorCtr="0">
            <a:spAutoFit/>
          </a:bodyPr>
          <a:lstStyle>
            <a:defPPr>
              <a:defRPr lang="en-US"/>
            </a:defPPr>
            <a:lvl1pPr>
              <a:lnSpc>
                <a:spcPts val="2000"/>
              </a:lnSpc>
              <a:defRPr sz="1200" b="1">
                <a:latin typeface="メイリオ" panose="020B0604030504040204" pitchFamily="50" charset="-128"/>
                <a:ea typeface="メイリオ" panose="020B0604030504040204" pitchFamily="50" charset="-128"/>
              </a:defRPr>
            </a:lvl1pPr>
          </a:lstStyle>
          <a:p>
            <a:r>
              <a:rPr lang="ja-JP" altLang="en-US" sz="2400" dirty="0"/>
              <a:t>株式会社カプコンの代表作</a:t>
            </a:r>
            <a:r>
              <a:rPr lang="ja-JP" altLang="en-US" sz="2000" b="0" dirty="0"/>
              <a:t>であり、日本だけではなく</a:t>
            </a:r>
            <a:r>
              <a:rPr lang="ja-JP" altLang="en-US" sz="2400" dirty="0"/>
              <a:t>世界的に人気のある</a:t>
            </a:r>
            <a:r>
              <a:rPr lang="ja-JP" altLang="en-US" sz="2000" b="0" dirty="0"/>
              <a:t>対戦型の格闘ゲーム。</a:t>
            </a:r>
            <a:endParaRPr lang="en-US" altLang="ja-JP" sz="2000" b="0" dirty="0"/>
          </a:p>
          <a:p>
            <a:endParaRPr lang="ja-JP" altLang="en-US" sz="2000" b="0" dirty="0"/>
          </a:p>
          <a:p>
            <a:r>
              <a:rPr lang="ja-JP" altLang="en-US" sz="2000" b="0" dirty="0"/>
              <a:t>✔ 世界２００以上の国や地域に累計</a:t>
            </a:r>
            <a:r>
              <a:rPr lang="ja-JP" altLang="en-US" sz="2400" dirty="0">
                <a:solidFill>
                  <a:srgbClr val="FF0000"/>
                </a:solidFill>
              </a:rPr>
              <a:t>５</a:t>
            </a:r>
            <a:r>
              <a:rPr lang="en-US" altLang="ja-JP" sz="2400" dirty="0">
                <a:solidFill>
                  <a:srgbClr val="FF0000"/>
                </a:solidFill>
              </a:rPr>
              <a:t>,</a:t>
            </a:r>
            <a:r>
              <a:rPr lang="ja-JP" altLang="en-US" sz="2400" dirty="0">
                <a:solidFill>
                  <a:srgbClr val="FF0000"/>
                </a:solidFill>
              </a:rPr>
              <a:t>４００万本</a:t>
            </a:r>
            <a:r>
              <a:rPr lang="ja-JP" altLang="en-US" sz="2000" b="0" dirty="0"/>
              <a:t>以上を販売</a:t>
            </a:r>
            <a:endParaRPr lang="en-US" altLang="ja-JP" sz="2000" b="0" dirty="0"/>
          </a:p>
          <a:p>
            <a:r>
              <a:rPr lang="ja-JP" altLang="en-US" sz="2000" b="0" dirty="0"/>
              <a:t>（令和６年３月末時点）</a:t>
            </a:r>
            <a:endParaRPr lang="en-US" altLang="ja-JP" sz="2000" b="0" dirty="0"/>
          </a:p>
          <a:p>
            <a:endParaRPr lang="ja-JP" altLang="en-US" sz="2000" b="0" dirty="0"/>
          </a:p>
          <a:p>
            <a:r>
              <a:rPr lang="ja-JP" altLang="en-US" sz="2000" b="0" dirty="0"/>
              <a:t>✔ </a:t>
            </a:r>
            <a:r>
              <a:rPr lang="ja-JP" altLang="en-US" sz="2400" dirty="0">
                <a:solidFill>
                  <a:srgbClr val="FF0000"/>
                </a:solidFill>
              </a:rPr>
              <a:t>各国</a:t>
            </a:r>
            <a:r>
              <a:rPr lang="ja-JP" altLang="en-US" sz="2000" b="0" dirty="0"/>
              <a:t>の多彩なキャラクター</a:t>
            </a:r>
            <a:endParaRPr lang="en-US" altLang="ja-JP" sz="2000" b="0" dirty="0"/>
          </a:p>
          <a:p>
            <a:endParaRPr lang="ja-JP" altLang="en-US" sz="2000" b="0" dirty="0"/>
          </a:p>
          <a:p>
            <a:r>
              <a:rPr lang="ja-JP" altLang="en-US" sz="2000" b="0" dirty="0"/>
              <a:t>✔ </a:t>
            </a:r>
            <a:r>
              <a:rPr lang="en-US" altLang="ja-JP" sz="2400" dirty="0">
                <a:solidFill>
                  <a:srgbClr val="FF0000"/>
                </a:solidFill>
              </a:rPr>
              <a:t>e</a:t>
            </a:r>
            <a:r>
              <a:rPr lang="ja-JP" altLang="en-US" sz="2400" dirty="0">
                <a:solidFill>
                  <a:srgbClr val="FF0000"/>
                </a:solidFill>
              </a:rPr>
              <a:t>スポーツ</a:t>
            </a:r>
            <a:r>
              <a:rPr lang="ja-JP" altLang="en-US" sz="2000" b="0" dirty="0"/>
              <a:t>の盛り上がりで世界から注目を浴びる　  </a:t>
            </a:r>
            <a:endParaRPr lang="en-US" altLang="ja-JP" sz="2000" b="0" dirty="0"/>
          </a:p>
          <a:p>
            <a:endParaRPr lang="ja-JP" altLang="en-US" sz="2000" b="0" dirty="0"/>
          </a:p>
          <a:p>
            <a:r>
              <a:rPr lang="ja-JP" altLang="en-US" sz="2000" b="0" dirty="0"/>
              <a:t>✔ 最新作は「</a:t>
            </a:r>
            <a:r>
              <a:rPr lang="ja-JP" altLang="en-US" sz="2400" dirty="0">
                <a:solidFill>
                  <a:srgbClr val="FF0000"/>
                </a:solidFill>
              </a:rPr>
              <a:t>ストリートファイター６</a:t>
            </a:r>
            <a:r>
              <a:rPr lang="ja-JP" altLang="en-US" sz="2000" b="0" dirty="0"/>
              <a:t>」</a:t>
            </a:r>
          </a:p>
        </p:txBody>
      </p:sp>
      <p:sp>
        <p:nvSpPr>
          <p:cNvPr id="37" name="スライド番号プレースホルダー 61"/>
          <p:cNvSpPr>
            <a:spLocks noGrp="1"/>
          </p:cNvSpPr>
          <p:nvPr>
            <p:ph type="sldNum" sz="quarter" idx="12"/>
          </p:nvPr>
        </p:nvSpPr>
        <p:spPr>
          <a:xfrm>
            <a:off x="7046769" y="6378740"/>
            <a:ext cx="2057400" cy="365125"/>
          </a:xfrm>
        </p:spPr>
        <p:txBody>
          <a:bodyPr/>
          <a:lstStyle/>
          <a:p>
            <a:fld id="{7FAC21B2-DBEB-4F7E-AA6E-EA1B626E7ADC}" type="slidenum">
              <a:rPr kumimoji="1" lang="ja-JP" altLang="en-US" smtClean="0"/>
              <a:t>11</a:t>
            </a:fld>
            <a:endParaRPr kumimoji="1" lang="ja-JP" altLang="en-US" dirty="0"/>
          </a:p>
        </p:txBody>
      </p:sp>
      <p:pic>
        <p:nvPicPr>
          <p:cNvPr id="39" name="図 38">
            <a:extLst>
              <a:ext uri="{FF2B5EF4-FFF2-40B4-BE49-F238E27FC236}">
                <a16:creationId xmlns:a16="http://schemas.microsoft.com/office/drawing/2014/main" id="{746AC6ED-3BF8-4266-BDAA-24B7FDB440B9}"/>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189226" y="110559"/>
            <a:ext cx="453480" cy="397249"/>
          </a:xfrm>
          <a:prstGeom prst="rect">
            <a:avLst/>
          </a:prstGeom>
        </p:spPr>
      </p:pic>
      <p:grpSp>
        <p:nvGrpSpPr>
          <p:cNvPr id="12" name="グループ化 11"/>
          <p:cNvGrpSpPr/>
          <p:nvPr/>
        </p:nvGrpSpPr>
        <p:grpSpPr>
          <a:xfrm>
            <a:off x="664544" y="-8473"/>
            <a:ext cx="747582" cy="619549"/>
            <a:chOff x="649524" y="14699"/>
            <a:chExt cx="747582" cy="619549"/>
          </a:xfrm>
        </p:grpSpPr>
        <p:sp>
          <p:nvSpPr>
            <p:cNvPr id="46" name="テキスト ボックス 45">
              <a:extLst>
                <a:ext uri="{FF2B5EF4-FFF2-40B4-BE49-F238E27FC236}">
                  <a16:creationId xmlns:a16="http://schemas.microsoft.com/office/drawing/2014/main" id="{A7A83061-6A42-47F6-86BE-DAA861E40C81}"/>
                </a:ext>
              </a:extLst>
            </p:cNvPr>
            <p:cNvSpPr txBox="1"/>
            <p:nvPr/>
          </p:nvSpPr>
          <p:spPr>
            <a:xfrm>
              <a:off x="649524" y="14699"/>
              <a:ext cx="747582" cy="619549"/>
            </a:xfrm>
            <a:prstGeom prst="rect">
              <a:avLst/>
            </a:prstGeom>
            <a:noFill/>
          </p:spPr>
          <p:txBody>
            <a:bodyPr vert="horz" wrap="none" lIns="72000" tIns="36000" rIns="72000" bIns="0" rtlCol="0" anchor="t" anchorCtr="0">
              <a:noAutofit/>
            </a:bodyPr>
            <a:lstStyle/>
            <a:p>
              <a:pPr eaLnBrk="1" hangingPunct="1">
                <a:spcAft>
                  <a:spcPts val="600"/>
                </a:spcAft>
              </a:pPr>
              <a:r>
                <a:rPr lang="ja-JP" altLang="en-US" sz="1600" b="1" dirty="0">
                  <a:solidFill>
                    <a:schemeClr val="bg1"/>
                  </a:solidFill>
                  <a:latin typeface="BIZ UDゴシック" panose="020B0400000000000000" pitchFamily="49" charset="-128"/>
                  <a:ea typeface="BIZ UDゴシック" panose="020B0400000000000000" pitchFamily="49" charset="-128"/>
                </a:rPr>
                <a:t>奈良県</a:t>
              </a:r>
              <a:endParaRPr lang="en-US" altLang="ja-JP" sz="1600" b="1" dirty="0">
                <a:solidFill>
                  <a:schemeClr val="bg1"/>
                </a:solidFill>
                <a:latin typeface="BIZ UDゴシック" panose="020B0400000000000000" pitchFamily="49" charset="-128"/>
                <a:ea typeface="BIZ UDゴシック" panose="020B0400000000000000" pitchFamily="49" charset="-128"/>
              </a:endParaRPr>
            </a:p>
            <a:p>
              <a:pPr eaLnBrk="1" hangingPunct="1"/>
              <a:r>
                <a:rPr lang="ja-JP" altLang="en-US" sz="1600" b="1" dirty="0">
                  <a:solidFill>
                    <a:schemeClr val="bg1"/>
                  </a:solidFill>
                  <a:latin typeface="BIZ UDゴシック" panose="020B0400000000000000" pitchFamily="49" charset="-128"/>
                  <a:ea typeface="BIZ UDゴシック" panose="020B0400000000000000" pitchFamily="49" charset="-128"/>
                </a:rPr>
                <a:t>橿原市</a:t>
              </a:r>
              <a:endParaRPr lang="en-US" altLang="ja-JP" sz="1600" b="1" dirty="0">
                <a:solidFill>
                  <a:schemeClr val="bg1"/>
                </a:solidFill>
                <a:latin typeface="BIZ UDゴシック" panose="020B0400000000000000" pitchFamily="49" charset="-128"/>
                <a:ea typeface="BIZ UDゴシック" panose="020B0400000000000000" pitchFamily="49" charset="-128"/>
              </a:endParaRPr>
            </a:p>
          </p:txBody>
        </p:sp>
        <p:sp>
          <p:nvSpPr>
            <p:cNvPr id="8" name="テキスト ボックス 7"/>
            <p:cNvSpPr txBox="1"/>
            <p:nvPr/>
          </p:nvSpPr>
          <p:spPr>
            <a:xfrm>
              <a:off x="696142" y="229114"/>
              <a:ext cx="654346" cy="215444"/>
            </a:xfrm>
            <a:prstGeom prst="rect">
              <a:avLst/>
            </a:prstGeom>
            <a:noFill/>
          </p:spPr>
          <p:txBody>
            <a:bodyPr wrap="none" rtlCol="0">
              <a:spAutoFit/>
            </a:bodyPr>
            <a:lstStyle/>
            <a:p>
              <a:r>
                <a:rPr kumimoji="1" lang="ja-JP" altLang="en-US" sz="800" dirty="0">
                  <a:solidFill>
                    <a:schemeClr val="bg1"/>
                  </a:solidFill>
                  <a:latin typeface="BIZ UDPゴシック" panose="020B0400000000000000" pitchFamily="50" charset="-128"/>
                  <a:ea typeface="BIZ UDPゴシック" panose="020B0400000000000000" pitchFamily="50" charset="-128"/>
                </a:rPr>
                <a:t>かしはらし</a:t>
              </a:r>
            </a:p>
          </p:txBody>
        </p:sp>
      </p:grpSp>
      <p:sp>
        <p:nvSpPr>
          <p:cNvPr id="44" name="テキスト ボックス 43"/>
          <p:cNvSpPr txBox="1"/>
          <p:nvPr/>
        </p:nvSpPr>
        <p:spPr>
          <a:xfrm>
            <a:off x="6283893" y="1128640"/>
            <a:ext cx="838945" cy="246221"/>
          </a:xfrm>
          <a:prstGeom prst="rect">
            <a:avLst/>
          </a:prstGeom>
          <a:noFill/>
        </p:spPr>
        <p:txBody>
          <a:bodyPr wrap="square" rtlCol="0">
            <a:spAutoFit/>
          </a:bodyPr>
          <a:lstStyle/>
          <a:p>
            <a:r>
              <a:rPr kumimoji="1" lang="en-US" altLang="ja-JP" sz="1000" b="1" dirty="0"/>
              <a:t>©CAPCOM</a:t>
            </a:r>
            <a:endParaRPr kumimoji="1" lang="ja-JP" altLang="en-US" sz="1000" b="1" dirty="0"/>
          </a:p>
        </p:txBody>
      </p:sp>
      <p:pic>
        <p:nvPicPr>
          <p:cNvPr id="42" name="図 41">
            <a:extLst>
              <a:ext uri="{FF2B5EF4-FFF2-40B4-BE49-F238E27FC236}">
                <a16:creationId xmlns:a16="http://schemas.microsoft.com/office/drawing/2014/main" id="{C22FCB6C-0ACA-4CC2-BDB5-86EE229D412E}"/>
              </a:ext>
            </a:extLst>
          </p:cNvPr>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2590833" y="645419"/>
            <a:ext cx="3092845" cy="769349"/>
          </a:xfrm>
          <a:prstGeom prst="rect">
            <a:avLst/>
          </a:prstGeom>
        </p:spPr>
      </p:pic>
      <p:pic>
        <p:nvPicPr>
          <p:cNvPr id="4" name="図 3"/>
          <p:cNvPicPr>
            <a:picLocks noChangeAspect="1"/>
          </p:cNvPicPr>
          <p:nvPr/>
        </p:nvPicPr>
        <p:blipFill>
          <a:blip r:embed="rId5" cstate="print">
            <a:extLst>
              <a:ext uri="{28A0092B-C50C-407E-A947-70E740481C1C}">
                <a14:useLocalDpi xmlns:a14="http://schemas.microsoft.com/office/drawing/2010/main"/>
              </a:ext>
            </a:extLst>
          </a:blip>
          <a:stretch>
            <a:fillRect/>
          </a:stretch>
        </p:blipFill>
        <p:spPr>
          <a:xfrm>
            <a:off x="5862981" y="667941"/>
            <a:ext cx="463343" cy="711899"/>
          </a:xfrm>
          <a:prstGeom prst="rect">
            <a:avLst/>
          </a:prstGeom>
        </p:spPr>
      </p:pic>
      <p:pic>
        <p:nvPicPr>
          <p:cNvPr id="7" name="図 6"/>
          <p:cNvPicPr>
            <a:picLocks noChangeAspect="1"/>
          </p:cNvPicPr>
          <p:nvPr/>
        </p:nvPicPr>
        <p:blipFill>
          <a:blip r:embed="rId6" cstate="print">
            <a:extLst>
              <a:ext uri="{28A0092B-C50C-407E-A947-70E740481C1C}">
                <a14:useLocalDpi xmlns:a14="http://schemas.microsoft.com/office/drawing/2010/main"/>
              </a:ext>
            </a:extLst>
          </a:blip>
          <a:stretch>
            <a:fillRect/>
          </a:stretch>
        </p:blipFill>
        <p:spPr>
          <a:xfrm>
            <a:off x="1890217" y="667883"/>
            <a:ext cx="547384" cy="712017"/>
          </a:xfrm>
          <a:prstGeom prst="rect">
            <a:avLst/>
          </a:prstGeom>
        </p:spPr>
      </p:pic>
      <p:grpSp>
        <p:nvGrpSpPr>
          <p:cNvPr id="40" name="グループ化 39"/>
          <p:cNvGrpSpPr/>
          <p:nvPr/>
        </p:nvGrpSpPr>
        <p:grpSpPr>
          <a:xfrm>
            <a:off x="6683334" y="37223"/>
            <a:ext cx="2403435" cy="556433"/>
            <a:chOff x="6689513" y="37337"/>
            <a:chExt cx="2403435" cy="556433"/>
          </a:xfrm>
        </p:grpSpPr>
        <p:pic>
          <p:nvPicPr>
            <p:cNvPr id="43" name="図 42"/>
            <p:cNvPicPr>
              <a:picLocks noChangeAspect="1"/>
            </p:cNvPicPr>
            <p:nvPr/>
          </p:nvPicPr>
          <p:blipFill>
            <a:blip r:embed="rId7" cstate="print">
              <a:extLst>
                <a:ext uri="{28A0092B-C50C-407E-A947-70E740481C1C}">
                  <a14:useLocalDpi xmlns:a14="http://schemas.microsoft.com/office/drawing/2010/main"/>
                </a:ext>
              </a:extLst>
            </a:blip>
            <a:stretch>
              <a:fillRect/>
            </a:stretch>
          </p:blipFill>
          <p:spPr>
            <a:xfrm>
              <a:off x="8541849" y="42669"/>
              <a:ext cx="551099" cy="551099"/>
            </a:xfrm>
            <a:prstGeom prst="rect">
              <a:avLst/>
            </a:prstGeom>
          </p:spPr>
        </p:pic>
        <p:pic>
          <p:nvPicPr>
            <p:cNvPr id="45" name="図 44"/>
            <p:cNvPicPr>
              <a:picLocks noChangeAspect="1"/>
            </p:cNvPicPr>
            <p:nvPr/>
          </p:nvPicPr>
          <p:blipFill>
            <a:blip r:embed="rId8" cstate="print">
              <a:extLst>
                <a:ext uri="{28A0092B-C50C-407E-A947-70E740481C1C}">
                  <a14:useLocalDpi xmlns:a14="http://schemas.microsoft.com/office/drawing/2010/main"/>
                </a:ext>
              </a:extLst>
            </a:blip>
            <a:stretch>
              <a:fillRect/>
            </a:stretch>
          </p:blipFill>
          <p:spPr>
            <a:xfrm>
              <a:off x="6689513" y="42670"/>
              <a:ext cx="551099" cy="551099"/>
            </a:xfrm>
            <a:prstGeom prst="rect">
              <a:avLst/>
            </a:prstGeom>
          </p:spPr>
        </p:pic>
        <p:pic>
          <p:nvPicPr>
            <p:cNvPr id="51" name="図 50"/>
            <p:cNvPicPr>
              <a:picLocks noChangeAspect="1"/>
            </p:cNvPicPr>
            <p:nvPr/>
          </p:nvPicPr>
          <p:blipFill>
            <a:blip r:embed="rId9" cstate="print">
              <a:extLst>
                <a:ext uri="{28A0092B-C50C-407E-A947-70E740481C1C}">
                  <a14:useLocalDpi xmlns:a14="http://schemas.microsoft.com/office/drawing/2010/main"/>
                </a:ext>
              </a:extLst>
            </a:blip>
            <a:stretch>
              <a:fillRect/>
            </a:stretch>
          </p:blipFill>
          <p:spPr>
            <a:xfrm>
              <a:off x="7305647" y="37337"/>
              <a:ext cx="551099" cy="551099"/>
            </a:xfrm>
            <a:prstGeom prst="rect">
              <a:avLst/>
            </a:prstGeom>
          </p:spPr>
        </p:pic>
        <p:pic>
          <p:nvPicPr>
            <p:cNvPr id="54" name="図 53"/>
            <p:cNvPicPr>
              <a:picLocks noChangeAspect="1"/>
            </p:cNvPicPr>
            <p:nvPr/>
          </p:nvPicPr>
          <p:blipFill>
            <a:blip r:embed="rId10" cstate="print">
              <a:extLst>
                <a:ext uri="{28A0092B-C50C-407E-A947-70E740481C1C}">
                  <a14:useLocalDpi xmlns:a14="http://schemas.microsoft.com/office/drawing/2010/main"/>
                </a:ext>
              </a:extLst>
            </a:blip>
            <a:stretch>
              <a:fillRect/>
            </a:stretch>
          </p:blipFill>
          <p:spPr>
            <a:xfrm>
              <a:off x="7922610" y="42671"/>
              <a:ext cx="551099" cy="551099"/>
            </a:xfrm>
            <a:prstGeom prst="rect">
              <a:avLst/>
            </a:prstGeom>
          </p:spPr>
        </p:pic>
      </p:grpSp>
      <p:sp>
        <p:nvSpPr>
          <p:cNvPr id="55" name="テキスト ボックス 54"/>
          <p:cNvSpPr txBox="1"/>
          <p:nvPr/>
        </p:nvSpPr>
        <p:spPr>
          <a:xfrm>
            <a:off x="1412126" y="37223"/>
            <a:ext cx="5213977" cy="553998"/>
          </a:xfrm>
          <a:prstGeom prst="rect">
            <a:avLst/>
          </a:prstGeom>
          <a:noFill/>
        </p:spPr>
        <p:txBody>
          <a:bodyPr wrap="square" rtlCol="0">
            <a:spAutoFit/>
          </a:bodyPr>
          <a:lstStyle/>
          <a:p>
            <a:pPr algn="ctr"/>
            <a:r>
              <a:rPr lang="ja-JP" altLang="en-US" sz="1400" b="1" dirty="0">
                <a:solidFill>
                  <a:schemeClr val="bg1"/>
                </a:solidFill>
                <a:latin typeface="BIZ UDゴシック" panose="020B0400000000000000" pitchFamily="49" charset="-128"/>
                <a:ea typeface="BIZ UDゴシック" panose="020B0400000000000000" pitchFamily="49" charset="-128"/>
              </a:rPr>
              <a:t>～キャラたちが“日本国はじまりの地”でにぎわう～</a:t>
            </a:r>
            <a:endParaRPr lang="en-US" altLang="ja-JP" sz="1400" b="1" dirty="0">
              <a:solidFill>
                <a:schemeClr val="bg1"/>
              </a:solidFill>
              <a:latin typeface="BIZ UDゴシック" panose="020B0400000000000000" pitchFamily="49" charset="-128"/>
              <a:ea typeface="BIZ UDゴシック" panose="020B0400000000000000" pitchFamily="49" charset="-128"/>
            </a:endParaRPr>
          </a:p>
          <a:p>
            <a:pPr algn="ctr"/>
            <a:r>
              <a:rPr lang="ja-JP" altLang="en-US" sz="1600" b="1" dirty="0">
                <a:solidFill>
                  <a:schemeClr val="bg1"/>
                </a:solidFill>
                <a:latin typeface="BIZ UDゴシック" panose="020B0400000000000000" pitchFamily="49" charset="-128"/>
                <a:ea typeface="BIZ UDゴシック" panose="020B0400000000000000" pitchFamily="49" charset="-128"/>
              </a:rPr>
              <a:t>ストリートファイターと創る橿原魅力向上</a:t>
            </a:r>
            <a:r>
              <a:rPr lang="ja-JP" altLang="ja-JP" sz="1600" b="1" dirty="0">
                <a:solidFill>
                  <a:schemeClr val="bg1"/>
                </a:solidFill>
                <a:latin typeface="BIZ UDPゴシック" panose="020B0400000000000000" pitchFamily="50" charset="-128"/>
                <a:ea typeface="BIZ UDPゴシック" panose="020B0400000000000000" pitchFamily="50" charset="-128"/>
              </a:rPr>
              <a:t>プロジェクト</a:t>
            </a:r>
          </a:p>
        </p:txBody>
      </p:sp>
    </p:spTree>
    <p:extLst>
      <p:ext uri="{BB962C8B-B14F-4D97-AF65-F5344CB8AC3E}">
        <p14:creationId xmlns:p14="http://schemas.microsoft.com/office/powerpoint/2010/main" val="101364394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 name="正方形/長方形 50"/>
          <p:cNvSpPr/>
          <p:nvPr/>
        </p:nvSpPr>
        <p:spPr>
          <a:xfrm>
            <a:off x="0" y="413"/>
            <a:ext cx="9144000" cy="648000"/>
          </a:xfrm>
          <a:prstGeom prst="rect">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36" name="テキスト ボックス 35"/>
          <p:cNvSpPr txBox="1"/>
          <p:nvPr/>
        </p:nvSpPr>
        <p:spPr>
          <a:xfrm>
            <a:off x="304952" y="1468966"/>
            <a:ext cx="2496824" cy="461665"/>
          </a:xfrm>
          <a:prstGeom prst="rect">
            <a:avLst/>
          </a:prstGeom>
          <a:solidFill>
            <a:schemeClr val="accent1">
              <a:lumMod val="60000"/>
              <a:lumOff val="40000"/>
            </a:schemeClr>
          </a:solidFill>
          <a:effectLst>
            <a:outerShdw blurRad="50800" dist="38100" dir="2700000" algn="tl" rotWithShape="0">
              <a:prstClr val="black">
                <a:alpha val="40000"/>
              </a:prstClr>
            </a:outerShdw>
          </a:effectLst>
        </p:spPr>
        <p:txBody>
          <a:bodyPr wrap="square" rtlCol="0">
            <a:spAutoFit/>
          </a:bodyPr>
          <a:lstStyle/>
          <a:p>
            <a:pPr algn="ctr"/>
            <a:r>
              <a:rPr lang="ja-JP" altLang="en-US" sz="2400" b="1" dirty="0">
                <a:latin typeface="BIZ UDPゴシック" panose="020B0400000000000000" pitchFamily="50" charset="-128"/>
                <a:ea typeface="BIZ UDPゴシック" panose="020B0400000000000000" pitchFamily="50" charset="-128"/>
              </a:rPr>
              <a:t>これからの取組</a:t>
            </a:r>
            <a:endParaRPr lang="ja-JP" altLang="ja-JP" sz="2400" b="1" dirty="0">
              <a:latin typeface="BIZ UDPゴシック" panose="020B0400000000000000" pitchFamily="50" charset="-128"/>
              <a:ea typeface="BIZ UDPゴシック" panose="020B0400000000000000" pitchFamily="50" charset="-128"/>
            </a:endParaRPr>
          </a:p>
        </p:txBody>
      </p:sp>
      <p:sp>
        <p:nvSpPr>
          <p:cNvPr id="66" name="正方形/長方形 65"/>
          <p:cNvSpPr/>
          <p:nvPr/>
        </p:nvSpPr>
        <p:spPr>
          <a:xfrm>
            <a:off x="0" y="413"/>
            <a:ext cx="9144000" cy="648000"/>
          </a:xfrm>
          <a:prstGeom prst="rect">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pic>
        <p:nvPicPr>
          <p:cNvPr id="68" name="図 67">
            <a:extLst>
              <a:ext uri="{FF2B5EF4-FFF2-40B4-BE49-F238E27FC236}">
                <a16:creationId xmlns:a16="http://schemas.microsoft.com/office/drawing/2014/main" id="{746AC6ED-3BF8-4266-BDAA-24B7FDB440B9}"/>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189226" y="110559"/>
            <a:ext cx="453480" cy="397249"/>
          </a:xfrm>
          <a:prstGeom prst="rect">
            <a:avLst/>
          </a:prstGeom>
        </p:spPr>
      </p:pic>
      <p:grpSp>
        <p:nvGrpSpPr>
          <p:cNvPr id="69" name="グループ化 68"/>
          <p:cNvGrpSpPr/>
          <p:nvPr/>
        </p:nvGrpSpPr>
        <p:grpSpPr>
          <a:xfrm>
            <a:off x="664544" y="-8473"/>
            <a:ext cx="747582" cy="619549"/>
            <a:chOff x="649524" y="14699"/>
            <a:chExt cx="747582" cy="619549"/>
          </a:xfrm>
        </p:grpSpPr>
        <p:sp>
          <p:nvSpPr>
            <p:cNvPr id="70" name="テキスト ボックス 69">
              <a:extLst>
                <a:ext uri="{FF2B5EF4-FFF2-40B4-BE49-F238E27FC236}">
                  <a16:creationId xmlns:a16="http://schemas.microsoft.com/office/drawing/2014/main" id="{A7A83061-6A42-47F6-86BE-DAA861E40C81}"/>
                </a:ext>
              </a:extLst>
            </p:cNvPr>
            <p:cNvSpPr txBox="1"/>
            <p:nvPr/>
          </p:nvSpPr>
          <p:spPr>
            <a:xfrm>
              <a:off x="649524" y="14699"/>
              <a:ext cx="747582" cy="619549"/>
            </a:xfrm>
            <a:prstGeom prst="rect">
              <a:avLst/>
            </a:prstGeom>
            <a:noFill/>
          </p:spPr>
          <p:txBody>
            <a:bodyPr vert="horz" wrap="none" lIns="72000" tIns="36000" rIns="72000" bIns="0" rtlCol="0" anchor="t" anchorCtr="0">
              <a:noAutofit/>
            </a:bodyPr>
            <a:lstStyle/>
            <a:p>
              <a:pPr eaLnBrk="1" hangingPunct="1">
                <a:spcAft>
                  <a:spcPts val="600"/>
                </a:spcAft>
              </a:pPr>
              <a:r>
                <a:rPr lang="ja-JP" altLang="en-US" sz="1600" b="1" dirty="0">
                  <a:solidFill>
                    <a:schemeClr val="bg1"/>
                  </a:solidFill>
                  <a:latin typeface="BIZ UDゴシック" panose="020B0400000000000000" pitchFamily="49" charset="-128"/>
                  <a:ea typeface="BIZ UDゴシック" panose="020B0400000000000000" pitchFamily="49" charset="-128"/>
                </a:rPr>
                <a:t>奈良県</a:t>
              </a:r>
              <a:endParaRPr lang="en-US" altLang="ja-JP" sz="1600" b="1" dirty="0">
                <a:solidFill>
                  <a:schemeClr val="bg1"/>
                </a:solidFill>
                <a:latin typeface="BIZ UDゴシック" panose="020B0400000000000000" pitchFamily="49" charset="-128"/>
                <a:ea typeface="BIZ UDゴシック" panose="020B0400000000000000" pitchFamily="49" charset="-128"/>
              </a:endParaRPr>
            </a:p>
            <a:p>
              <a:pPr eaLnBrk="1" hangingPunct="1"/>
              <a:r>
                <a:rPr lang="ja-JP" altLang="en-US" sz="1600" b="1" dirty="0">
                  <a:solidFill>
                    <a:schemeClr val="bg1"/>
                  </a:solidFill>
                  <a:latin typeface="BIZ UDゴシック" panose="020B0400000000000000" pitchFamily="49" charset="-128"/>
                  <a:ea typeface="BIZ UDゴシック" panose="020B0400000000000000" pitchFamily="49" charset="-128"/>
                </a:rPr>
                <a:t>橿原市</a:t>
              </a:r>
              <a:endParaRPr lang="en-US" altLang="ja-JP" sz="1600" b="1" dirty="0">
                <a:solidFill>
                  <a:schemeClr val="bg1"/>
                </a:solidFill>
                <a:latin typeface="BIZ UDゴシック" panose="020B0400000000000000" pitchFamily="49" charset="-128"/>
                <a:ea typeface="BIZ UDゴシック" panose="020B0400000000000000" pitchFamily="49" charset="-128"/>
              </a:endParaRPr>
            </a:p>
          </p:txBody>
        </p:sp>
        <p:sp>
          <p:nvSpPr>
            <p:cNvPr id="71" name="テキスト ボックス 70"/>
            <p:cNvSpPr txBox="1"/>
            <p:nvPr/>
          </p:nvSpPr>
          <p:spPr>
            <a:xfrm>
              <a:off x="696142" y="229114"/>
              <a:ext cx="654346" cy="215444"/>
            </a:xfrm>
            <a:prstGeom prst="rect">
              <a:avLst/>
            </a:prstGeom>
            <a:noFill/>
          </p:spPr>
          <p:txBody>
            <a:bodyPr wrap="none" rtlCol="0">
              <a:spAutoFit/>
            </a:bodyPr>
            <a:lstStyle/>
            <a:p>
              <a:r>
                <a:rPr kumimoji="1" lang="ja-JP" altLang="en-US" sz="800" dirty="0">
                  <a:solidFill>
                    <a:schemeClr val="bg1"/>
                  </a:solidFill>
                  <a:latin typeface="BIZ UDPゴシック" panose="020B0400000000000000" pitchFamily="50" charset="-128"/>
                  <a:ea typeface="BIZ UDPゴシック" panose="020B0400000000000000" pitchFamily="50" charset="-128"/>
                </a:rPr>
                <a:t>かしはらし</a:t>
              </a:r>
            </a:p>
          </p:txBody>
        </p:sp>
      </p:grpSp>
      <p:grpSp>
        <p:nvGrpSpPr>
          <p:cNvPr id="72" name="グループ化 71"/>
          <p:cNvGrpSpPr/>
          <p:nvPr/>
        </p:nvGrpSpPr>
        <p:grpSpPr>
          <a:xfrm>
            <a:off x="6683334" y="37223"/>
            <a:ext cx="2403435" cy="556433"/>
            <a:chOff x="6689513" y="37337"/>
            <a:chExt cx="2403435" cy="556433"/>
          </a:xfrm>
        </p:grpSpPr>
        <p:pic>
          <p:nvPicPr>
            <p:cNvPr id="73" name="図 72"/>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8541849" y="42669"/>
              <a:ext cx="551099" cy="551099"/>
            </a:xfrm>
            <a:prstGeom prst="rect">
              <a:avLst/>
            </a:prstGeom>
          </p:spPr>
        </p:pic>
        <p:pic>
          <p:nvPicPr>
            <p:cNvPr id="74" name="図 73"/>
            <p:cNvPicPr>
              <a:picLocks noChangeAspect="1"/>
            </p:cNvPicPr>
            <p:nvPr/>
          </p:nvPicPr>
          <p:blipFill>
            <a:blip r:embed="rId5" cstate="print">
              <a:extLst>
                <a:ext uri="{28A0092B-C50C-407E-A947-70E740481C1C}">
                  <a14:useLocalDpi xmlns:a14="http://schemas.microsoft.com/office/drawing/2010/main"/>
                </a:ext>
              </a:extLst>
            </a:blip>
            <a:stretch>
              <a:fillRect/>
            </a:stretch>
          </p:blipFill>
          <p:spPr>
            <a:xfrm>
              <a:off x="6689513" y="42670"/>
              <a:ext cx="551099" cy="551099"/>
            </a:xfrm>
            <a:prstGeom prst="rect">
              <a:avLst/>
            </a:prstGeom>
          </p:spPr>
        </p:pic>
        <p:pic>
          <p:nvPicPr>
            <p:cNvPr id="75" name="図 74"/>
            <p:cNvPicPr>
              <a:picLocks noChangeAspect="1"/>
            </p:cNvPicPr>
            <p:nvPr/>
          </p:nvPicPr>
          <p:blipFill>
            <a:blip r:embed="rId6" cstate="print">
              <a:extLst>
                <a:ext uri="{28A0092B-C50C-407E-A947-70E740481C1C}">
                  <a14:useLocalDpi xmlns:a14="http://schemas.microsoft.com/office/drawing/2010/main"/>
                </a:ext>
              </a:extLst>
            </a:blip>
            <a:stretch>
              <a:fillRect/>
            </a:stretch>
          </p:blipFill>
          <p:spPr>
            <a:xfrm>
              <a:off x="7305647" y="37337"/>
              <a:ext cx="551099" cy="551099"/>
            </a:xfrm>
            <a:prstGeom prst="rect">
              <a:avLst/>
            </a:prstGeom>
          </p:spPr>
        </p:pic>
        <p:pic>
          <p:nvPicPr>
            <p:cNvPr id="76" name="図 75"/>
            <p:cNvPicPr>
              <a:picLocks noChangeAspect="1"/>
            </p:cNvPicPr>
            <p:nvPr/>
          </p:nvPicPr>
          <p:blipFill>
            <a:blip r:embed="rId7" cstate="print">
              <a:extLst>
                <a:ext uri="{28A0092B-C50C-407E-A947-70E740481C1C}">
                  <a14:useLocalDpi xmlns:a14="http://schemas.microsoft.com/office/drawing/2010/main"/>
                </a:ext>
              </a:extLst>
            </a:blip>
            <a:stretch>
              <a:fillRect/>
            </a:stretch>
          </p:blipFill>
          <p:spPr>
            <a:xfrm>
              <a:off x="7922610" y="42671"/>
              <a:ext cx="551099" cy="551099"/>
            </a:xfrm>
            <a:prstGeom prst="rect">
              <a:avLst/>
            </a:prstGeom>
          </p:spPr>
        </p:pic>
      </p:grpSp>
      <p:sp>
        <p:nvSpPr>
          <p:cNvPr id="37" name="テキスト ボックス 36"/>
          <p:cNvSpPr txBox="1"/>
          <p:nvPr/>
        </p:nvSpPr>
        <p:spPr>
          <a:xfrm>
            <a:off x="304952" y="2185409"/>
            <a:ext cx="8162578" cy="4066644"/>
          </a:xfrm>
          <a:prstGeom prst="rect">
            <a:avLst/>
          </a:prstGeom>
          <a:noFill/>
          <a:ln>
            <a:solidFill>
              <a:schemeClr val="tx1">
                <a:lumMod val="50000"/>
                <a:lumOff val="50000"/>
              </a:schemeClr>
            </a:solidFill>
          </a:ln>
        </p:spPr>
        <p:txBody>
          <a:bodyPr wrap="square" rtlCol="0">
            <a:noAutofit/>
          </a:bodyPr>
          <a:lstStyle>
            <a:defPPr>
              <a:defRPr lang="en-US"/>
            </a:defPPr>
            <a:lvl1pPr>
              <a:lnSpc>
                <a:spcPts val="2000"/>
              </a:lnSpc>
              <a:defRPr sz="1200" b="1">
                <a:latin typeface="メイリオ" panose="020B0604030504040204" pitchFamily="50" charset="-128"/>
                <a:ea typeface="メイリオ" panose="020B0604030504040204" pitchFamily="50" charset="-128"/>
              </a:defRPr>
            </a:lvl1pPr>
          </a:lstStyle>
          <a:p>
            <a:pPr>
              <a:lnSpc>
                <a:spcPct val="100000"/>
              </a:lnSpc>
            </a:pPr>
            <a:r>
              <a:rPr lang="ja-JP" altLang="en-US" sz="2000" dirty="0">
                <a:solidFill>
                  <a:srgbClr val="FF0000"/>
                </a:solidFill>
              </a:rPr>
              <a:t>◇市内の各所スポットで周遊のためのしかけづくり</a:t>
            </a:r>
            <a:endParaRPr lang="en-US" altLang="ja-JP" sz="2000" dirty="0">
              <a:solidFill>
                <a:srgbClr val="FF0000"/>
              </a:solidFill>
            </a:endParaRPr>
          </a:p>
          <a:p>
            <a:pPr>
              <a:lnSpc>
                <a:spcPct val="100000"/>
              </a:lnSpc>
            </a:pPr>
            <a:r>
              <a:rPr lang="ja-JP" altLang="en-US" sz="1800" b="0" dirty="0"/>
              <a:t>  </a:t>
            </a:r>
            <a:r>
              <a:rPr lang="ja-JP" altLang="en-US" sz="1800" dirty="0"/>
              <a:t>キャラクターを活用して観光スポットや駅周辺、公園、各種施設など</a:t>
            </a:r>
            <a:endParaRPr lang="en-US" altLang="ja-JP" sz="1800" dirty="0"/>
          </a:p>
          <a:p>
            <a:pPr>
              <a:lnSpc>
                <a:spcPct val="100000"/>
              </a:lnSpc>
            </a:pPr>
            <a:r>
              <a:rPr lang="ja-JP" altLang="en-US" sz="1800" dirty="0"/>
              <a:t>  有機的に連携し合った周遊のための取組み</a:t>
            </a:r>
            <a:endParaRPr lang="en-US" altLang="ja-JP" sz="1800" dirty="0"/>
          </a:p>
          <a:p>
            <a:pPr>
              <a:lnSpc>
                <a:spcPct val="100000"/>
              </a:lnSpc>
            </a:pPr>
            <a:r>
              <a:rPr lang="ja-JP" altLang="en-US" sz="1100" dirty="0"/>
              <a:t>　　</a:t>
            </a:r>
            <a:r>
              <a:rPr lang="ja-JP" altLang="en-US" sz="1400" dirty="0"/>
              <a:t>●</a:t>
            </a:r>
            <a:r>
              <a:rPr kumimoji="1" lang="ja-JP" altLang="en-US" sz="1400" b="0" dirty="0"/>
              <a:t>ショッピングモールへのコラボイラスト掲示</a:t>
            </a:r>
            <a:r>
              <a:rPr lang="ja-JP" altLang="en-US" sz="1400" b="0" dirty="0"/>
              <a:t>（</a:t>
            </a:r>
            <a:r>
              <a:rPr lang="en-US" altLang="ja-JP" sz="1400" b="0" dirty="0"/>
              <a:t>R6)</a:t>
            </a:r>
            <a:endParaRPr lang="en-US" altLang="ja-JP" sz="1400" dirty="0"/>
          </a:p>
          <a:p>
            <a:pPr>
              <a:lnSpc>
                <a:spcPct val="100000"/>
              </a:lnSpc>
            </a:pPr>
            <a:r>
              <a:rPr lang="ja-JP" altLang="en-US" sz="1400" b="0" dirty="0"/>
              <a:t>　  ●設置した銅像の案内看板作成（</a:t>
            </a:r>
            <a:r>
              <a:rPr lang="en-US" altLang="ja-JP" sz="1400" b="0" dirty="0"/>
              <a:t>R6)</a:t>
            </a:r>
          </a:p>
          <a:p>
            <a:pPr>
              <a:lnSpc>
                <a:spcPct val="100000"/>
              </a:lnSpc>
            </a:pPr>
            <a:r>
              <a:rPr lang="ja-JP" altLang="en-US" sz="1400" b="0" dirty="0"/>
              <a:t>　  ●近鉄大和八木駅の駅名案内看板の設置（</a:t>
            </a:r>
            <a:r>
              <a:rPr lang="en-US" altLang="ja-JP" sz="1400" b="0" dirty="0"/>
              <a:t>R6)</a:t>
            </a:r>
          </a:p>
          <a:p>
            <a:pPr>
              <a:lnSpc>
                <a:spcPct val="100000"/>
              </a:lnSpc>
            </a:pPr>
            <a:r>
              <a:rPr lang="ja-JP" altLang="en-US" sz="1400" b="0" dirty="0"/>
              <a:t>　  ●マンホールカードの作成（</a:t>
            </a:r>
            <a:r>
              <a:rPr lang="en-US" altLang="ja-JP" sz="1400" b="0" dirty="0"/>
              <a:t>R6)</a:t>
            </a:r>
          </a:p>
          <a:p>
            <a:pPr>
              <a:lnSpc>
                <a:spcPct val="100000"/>
              </a:lnSpc>
            </a:pPr>
            <a:r>
              <a:rPr lang="ja-JP" altLang="en-US" sz="1400" dirty="0"/>
              <a:t>　  ●</a:t>
            </a:r>
            <a:r>
              <a:rPr lang="ja-JP" altLang="en-US" sz="1400" b="0" dirty="0"/>
              <a:t>駅前「ストリートファイターストリート」の拠点づくり</a:t>
            </a:r>
            <a:endParaRPr lang="en-US" altLang="ja-JP" sz="1000" b="0" dirty="0"/>
          </a:p>
          <a:p>
            <a:pPr>
              <a:lnSpc>
                <a:spcPct val="100000"/>
              </a:lnSpc>
            </a:pPr>
            <a:r>
              <a:rPr lang="ja-JP" altLang="en-US" sz="900" b="0" dirty="0"/>
              <a:t>　</a:t>
            </a:r>
            <a:endParaRPr lang="en-US" altLang="ja-JP" sz="900" b="0" dirty="0"/>
          </a:p>
          <a:p>
            <a:pPr>
              <a:lnSpc>
                <a:spcPct val="100000"/>
              </a:lnSpc>
            </a:pPr>
            <a:r>
              <a:rPr lang="ja-JP" altLang="en-US" sz="1800" dirty="0">
                <a:solidFill>
                  <a:srgbClr val="FF0000"/>
                </a:solidFill>
              </a:rPr>
              <a:t>◇「観る」「楽しむ」 「買う」 「食べる」 を通じたまちづくり</a:t>
            </a:r>
            <a:endParaRPr lang="en-US" altLang="ja-JP" sz="1800" dirty="0">
              <a:solidFill>
                <a:srgbClr val="FF0000"/>
              </a:solidFill>
            </a:endParaRPr>
          </a:p>
          <a:p>
            <a:pPr>
              <a:lnSpc>
                <a:spcPct val="100000"/>
              </a:lnSpc>
            </a:pPr>
            <a:r>
              <a:rPr lang="ja-JP" altLang="en-US" sz="1800" b="0" dirty="0"/>
              <a:t>  </a:t>
            </a:r>
            <a:r>
              <a:rPr kumimoji="1" lang="ja-JP" altLang="en-US" sz="1800" dirty="0"/>
              <a:t>市民や事業者・企業など民間の拠点やノウハウを活かしたにぎわい創出</a:t>
            </a:r>
            <a:endParaRPr kumimoji="1" lang="en-US" altLang="ja-JP" sz="1800" dirty="0"/>
          </a:p>
          <a:p>
            <a:pPr>
              <a:lnSpc>
                <a:spcPct val="100000"/>
              </a:lnSpc>
            </a:pPr>
            <a:r>
              <a:rPr kumimoji="1" lang="ja-JP" altLang="en-US" sz="1800" dirty="0"/>
              <a:t>  する ためのキャラクターを活用した広告・プロモーションや各種の取組み</a:t>
            </a:r>
            <a:endParaRPr kumimoji="1" lang="en-US" altLang="ja-JP" sz="1800" dirty="0"/>
          </a:p>
          <a:p>
            <a:pPr>
              <a:lnSpc>
                <a:spcPct val="100000"/>
              </a:lnSpc>
            </a:pPr>
            <a:r>
              <a:rPr kumimoji="1" lang="ja-JP" altLang="en-US" sz="1100" b="0" dirty="0">
                <a:solidFill>
                  <a:srgbClr val="FF0000"/>
                </a:solidFill>
              </a:rPr>
              <a:t>　　</a:t>
            </a:r>
            <a:r>
              <a:rPr kumimoji="1" lang="ja-JP" altLang="en-US" sz="1400" b="0" dirty="0"/>
              <a:t>●ワークショップを通じたカプコンコンテンツを活用したまちづくりビジョン計画策定</a:t>
            </a:r>
            <a:r>
              <a:rPr lang="ja-JP" altLang="en-US" sz="1400" b="0" dirty="0"/>
              <a:t>（</a:t>
            </a:r>
            <a:r>
              <a:rPr lang="en-US" altLang="ja-JP" sz="1400" b="0" dirty="0"/>
              <a:t>R6)</a:t>
            </a:r>
          </a:p>
          <a:p>
            <a:pPr>
              <a:lnSpc>
                <a:spcPct val="100000"/>
              </a:lnSpc>
            </a:pPr>
            <a:r>
              <a:rPr kumimoji="1" lang="ja-JP" altLang="en-US" sz="1400" b="0" dirty="0"/>
              <a:t>　  ●</a:t>
            </a:r>
            <a:r>
              <a:rPr kumimoji="1" lang="en-US" altLang="ja-JP" sz="1400" b="0" dirty="0"/>
              <a:t>e</a:t>
            </a:r>
            <a:r>
              <a:rPr kumimoji="1" lang="ja-JP" altLang="en-US" sz="1400" b="0" dirty="0"/>
              <a:t>スポーツイベントの開催の共催（</a:t>
            </a:r>
            <a:r>
              <a:rPr kumimoji="1" lang="en-US" altLang="ja-JP" sz="1400" b="0" dirty="0"/>
              <a:t>R6</a:t>
            </a:r>
            <a:r>
              <a:rPr kumimoji="1" lang="ja-JP" altLang="en-US" sz="1400" b="0" dirty="0"/>
              <a:t>）</a:t>
            </a:r>
            <a:endParaRPr kumimoji="1" lang="en-US" altLang="ja-JP" sz="1400" b="0" dirty="0"/>
          </a:p>
          <a:p>
            <a:pPr algn="r">
              <a:lnSpc>
                <a:spcPct val="100000"/>
              </a:lnSpc>
            </a:pPr>
            <a:endParaRPr lang="en-US" altLang="ja-JP" sz="1000" dirty="0">
              <a:solidFill>
                <a:srgbClr val="FF0000"/>
              </a:solidFill>
            </a:endParaRPr>
          </a:p>
          <a:p>
            <a:pPr>
              <a:lnSpc>
                <a:spcPct val="100000"/>
              </a:lnSpc>
            </a:pPr>
            <a:r>
              <a:rPr lang="ja-JP" altLang="en-US" sz="1600" dirty="0">
                <a:solidFill>
                  <a:srgbClr val="FF0000"/>
                </a:solidFill>
              </a:rPr>
              <a:t>◇その他諸費用</a:t>
            </a:r>
            <a:endParaRPr lang="en-US" altLang="ja-JP" sz="1600" dirty="0">
              <a:solidFill>
                <a:srgbClr val="FF0000"/>
              </a:solidFill>
            </a:endParaRPr>
          </a:p>
          <a:p>
            <a:pPr>
              <a:lnSpc>
                <a:spcPct val="100000"/>
              </a:lnSpc>
            </a:pPr>
            <a:r>
              <a:rPr lang="ja-JP" altLang="en-US" sz="1100" b="0" dirty="0"/>
              <a:t>　  </a:t>
            </a:r>
            <a:r>
              <a:rPr lang="ja-JP" altLang="en-US" sz="1400" b="0" dirty="0"/>
              <a:t>●</a:t>
            </a:r>
            <a:r>
              <a:rPr kumimoji="1" lang="ja-JP" altLang="en-US" sz="1400" b="0" dirty="0"/>
              <a:t>広告・プロモーションや各種の取組みをするための備品・消耗品費等（</a:t>
            </a:r>
            <a:r>
              <a:rPr kumimoji="1" lang="en-US" altLang="ja-JP" sz="1400" b="0" dirty="0"/>
              <a:t>R6)</a:t>
            </a:r>
          </a:p>
        </p:txBody>
      </p:sp>
      <p:pic>
        <p:nvPicPr>
          <p:cNvPr id="9" name="図 8"/>
          <p:cNvPicPr>
            <a:picLocks noChangeAspect="1"/>
          </p:cNvPicPr>
          <p:nvPr/>
        </p:nvPicPr>
        <p:blipFill>
          <a:blip r:embed="rId8"/>
          <a:stretch>
            <a:fillRect/>
          </a:stretch>
        </p:blipFill>
        <p:spPr>
          <a:xfrm>
            <a:off x="8176684" y="4070046"/>
            <a:ext cx="1003597" cy="1954982"/>
          </a:xfrm>
          <a:prstGeom prst="rect">
            <a:avLst/>
          </a:prstGeom>
        </p:spPr>
      </p:pic>
      <p:sp>
        <p:nvSpPr>
          <p:cNvPr id="24" name="テキスト ボックス 23"/>
          <p:cNvSpPr txBox="1"/>
          <p:nvPr/>
        </p:nvSpPr>
        <p:spPr>
          <a:xfrm>
            <a:off x="1412126" y="37223"/>
            <a:ext cx="5213977" cy="553998"/>
          </a:xfrm>
          <a:prstGeom prst="rect">
            <a:avLst/>
          </a:prstGeom>
          <a:noFill/>
        </p:spPr>
        <p:txBody>
          <a:bodyPr wrap="square" rtlCol="0">
            <a:spAutoFit/>
          </a:bodyPr>
          <a:lstStyle/>
          <a:p>
            <a:pPr algn="ctr"/>
            <a:r>
              <a:rPr lang="ja-JP" altLang="en-US" sz="1400" b="1" dirty="0">
                <a:solidFill>
                  <a:schemeClr val="bg1"/>
                </a:solidFill>
                <a:latin typeface="BIZ UDゴシック" panose="020B0400000000000000" pitchFamily="49" charset="-128"/>
                <a:ea typeface="BIZ UDゴシック" panose="020B0400000000000000" pitchFamily="49" charset="-128"/>
              </a:rPr>
              <a:t>～キャラたちが“日本国はじまりの地”でにぎわう～</a:t>
            </a:r>
            <a:endParaRPr lang="en-US" altLang="ja-JP" sz="1400" b="1" dirty="0">
              <a:solidFill>
                <a:schemeClr val="bg1"/>
              </a:solidFill>
              <a:latin typeface="BIZ UDゴシック" panose="020B0400000000000000" pitchFamily="49" charset="-128"/>
              <a:ea typeface="BIZ UDゴシック" panose="020B0400000000000000" pitchFamily="49" charset="-128"/>
            </a:endParaRPr>
          </a:p>
          <a:p>
            <a:pPr algn="ctr"/>
            <a:r>
              <a:rPr lang="ja-JP" altLang="en-US" sz="1600" b="1" dirty="0">
                <a:solidFill>
                  <a:schemeClr val="bg1"/>
                </a:solidFill>
                <a:latin typeface="BIZ UDゴシック" panose="020B0400000000000000" pitchFamily="49" charset="-128"/>
                <a:ea typeface="BIZ UDゴシック" panose="020B0400000000000000" pitchFamily="49" charset="-128"/>
              </a:rPr>
              <a:t>ストリートファイターと創る橿原魅力向上</a:t>
            </a:r>
            <a:r>
              <a:rPr lang="ja-JP" altLang="ja-JP" sz="1600" b="1" dirty="0">
                <a:solidFill>
                  <a:schemeClr val="bg1"/>
                </a:solidFill>
                <a:latin typeface="BIZ UDPゴシック" panose="020B0400000000000000" pitchFamily="50" charset="-128"/>
                <a:ea typeface="BIZ UDPゴシック" panose="020B0400000000000000" pitchFamily="50" charset="-128"/>
              </a:rPr>
              <a:t>プロジェクト</a:t>
            </a:r>
          </a:p>
        </p:txBody>
      </p:sp>
      <p:sp>
        <p:nvSpPr>
          <p:cNvPr id="25" name="テキスト ボックス 24"/>
          <p:cNvSpPr txBox="1"/>
          <p:nvPr/>
        </p:nvSpPr>
        <p:spPr>
          <a:xfrm>
            <a:off x="7822256" y="3579727"/>
            <a:ext cx="1148793" cy="230832"/>
          </a:xfrm>
          <a:prstGeom prst="rect">
            <a:avLst/>
          </a:prstGeom>
          <a:noFill/>
        </p:spPr>
        <p:txBody>
          <a:bodyPr wrap="square" rtlCol="0">
            <a:spAutoFit/>
          </a:bodyPr>
          <a:lstStyle/>
          <a:p>
            <a:r>
              <a:rPr kumimoji="1" lang="ja-JP" altLang="en-US" sz="900" b="1" dirty="0"/>
              <a:t>マンホールカード</a:t>
            </a:r>
            <a:endParaRPr kumimoji="1" lang="ja-JP" altLang="en-US" sz="800" b="1" dirty="0"/>
          </a:p>
        </p:txBody>
      </p:sp>
      <p:pic>
        <p:nvPicPr>
          <p:cNvPr id="26" name="図 25">
            <a:extLst>
              <a:ext uri="{FF2B5EF4-FFF2-40B4-BE49-F238E27FC236}">
                <a16:creationId xmlns:a16="http://schemas.microsoft.com/office/drawing/2014/main" id="{C22FCB6C-0ACA-4CC2-BDB5-86EE229D412E}"/>
              </a:ext>
            </a:extLst>
          </p:cNvPr>
          <p:cNvPicPr>
            <a:picLocks noChangeAspect="1"/>
          </p:cNvPicPr>
          <p:nvPr/>
        </p:nvPicPr>
        <p:blipFill>
          <a:blip r:embed="rId9" cstate="print">
            <a:extLst>
              <a:ext uri="{28A0092B-C50C-407E-A947-70E740481C1C}">
                <a14:useLocalDpi xmlns:a14="http://schemas.microsoft.com/office/drawing/2010/main"/>
              </a:ext>
            </a:extLst>
          </a:blip>
          <a:stretch>
            <a:fillRect/>
          </a:stretch>
        </p:blipFill>
        <p:spPr>
          <a:xfrm>
            <a:off x="2590833" y="645419"/>
            <a:ext cx="3092845" cy="769349"/>
          </a:xfrm>
          <a:prstGeom prst="rect">
            <a:avLst/>
          </a:prstGeom>
        </p:spPr>
      </p:pic>
      <p:pic>
        <p:nvPicPr>
          <p:cNvPr id="27" name="図 26"/>
          <p:cNvPicPr>
            <a:picLocks noChangeAspect="1"/>
          </p:cNvPicPr>
          <p:nvPr/>
        </p:nvPicPr>
        <p:blipFill>
          <a:blip r:embed="rId10" cstate="print">
            <a:extLst>
              <a:ext uri="{28A0092B-C50C-407E-A947-70E740481C1C}">
                <a14:useLocalDpi xmlns:a14="http://schemas.microsoft.com/office/drawing/2010/main"/>
              </a:ext>
            </a:extLst>
          </a:blip>
          <a:stretch>
            <a:fillRect/>
          </a:stretch>
        </p:blipFill>
        <p:spPr>
          <a:xfrm>
            <a:off x="5862981" y="667941"/>
            <a:ext cx="463343" cy="711899"/>
          </a:xfrm>
          <a:prstGeom prst="rect">
            <a:avLst/>
          </a:prstGeom>
        </p:spPr>
      </p:pic>
      <p:pic>
        <p:nvPicPr>
          <p:cNvPr id="28" name="図 27"/>
          <p:cNvPicPr>
            <a:picLocks noChangeAspect="1"/>
          </p:cNvPicPr>
          <p:nvPr/>
        </p:nvPicPr>
        <p:blipFill>
          <a:blip r:embed="rId11" cstate="print">
            <a:extLst>
              <a:ext uri="{28A0092B-C50C-407E-A947-70E740481C1C}">
                <a14:useLocalDpi xmlns:a14="http://schemas.microsoft.com/office/drawing/2010/main"/>
              </a:ext>
            </a:extLst>
          </a:blip>
          <a:stretch>
            <a:fillRect/>
          </a:stretch>
        </p:blipFill>
        <p:spPr>
          <a:xfrm>
            <a:off x="1890217" y="667883"/>
            <a:ext cx="547384" cy="712017"/>
          </a:xfrm>
          <a:prstGeom prst="rect">
            <a:avLst/>
          </a:prstGeom>
        </p:spPr>
      </p:pic>
      <p:sp>
        <p:nvSpPr>
          <p:cNvPr id="30" name="テキスト ボックス 29"/>
          <p:cNvSpPr txBox="1"/>
          <p:nvPr/>
        </p:nvSpPr>
        <p:spPr>
          <a:xfrm>
            <a:off x="6283893" y="1128640"/>
            <a:ext cx="838945" cy="246221"/>
          </a:xfrm>
          <a:prstGeom prst="rect">
            <a:avLst/>
          </a:prstGeom>
          <a:noFill/>
        </p:spPr>
        <p:txBody>
          <a:bodyPr wrap="square" rtlCol="0">
            <a:spAutoFit/>
          </a:bodyPr>
          <a:lstStyle/>
          <a:p>
            <a:r>
              <a:rPr kumimoji="1" lang="en-US" altLang="ja-JP" sz="1000" b="1" dirty="0"/>
              <a:t>©CAPCOM</a:t>
            </a:r>
            <a:endParaRPr kumimoji="1" lang="ja-JP" altLang="en-US" sz="1000" b="1" dirty="0"/>
          </a:p>
        </p:txBody>
      </p:sp>
      <p:pic>
        <p:nvPicPr>
          <p:cNvPr id="5" name="図 4"/>
          <p:cNvPicPr>
            <a:picLocks noChangeAspect="1"/>
          </p:cNvPicPr>
          <p:nvPr/>
        </p:nvPicPr>
        <p:blipFill rotWithShape="1">
          <a:blip r:embed="rId12" cstate="print">
            <a:extLst>
              <a:ext uri="{28A0092B-C50C-407E-A947-70E740481C1C}">
                <a14:useLocalDpi xmlns:a14="http://schemas.microsoft.com/office/drawing/2010/main" val="0"/>
              </a:ext>
            </a:extLst>
          </a:blip>
          <a:srcRect l="6449" t="3533" r="7769" b="3249"/>
          <a:stretch/>
        </p:blipFill>
        <p:spPr>
          <a:xfrm>
            <a:off x="7808528" y="1958384"/>
            <a:ext cx="1138993" cy="1621343"/>
          </a:xfrm>
          <a:prstGeom prst="rect">
            <a:avLst/>
          </a:prstGeom>
        </p:spPr>
      </p:pic>
    </p:spTree>
    <p:extLst>
      <p:ext uri="{BB962C8B-B14F-4D97-AF65-F5344CB8AC3E}">
        <p14:creationId xmlns:p14="http://schemas.microsoft.com/office/powerpoint/2010/main" val="72023880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 name="角丸四角形 37"/>
          <p:cNvSpPr/>
          <p:nvPr/>
        </p:nvSpPr>
        <p:spPr>
          <a:xfrm>
            <a:off x="3122814" y="1404121"/>
            <a:ext cx="5746865" cy="973319"/>
          </a:xfrm>
          <a:prstGeom prst="roundRect">
            <a:avLst/>
          </a:prstGeom>
          <a:noFill/>
          <a:ln w="38100">
            <a:solidFill>
              <a:srgbClr val="FFD96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 name="正方形/長方形 1"/>
          <p:cNvSpPr/>
          <p:nvPr/>
        </p:nvSpPr>
        <p:spPr>
          <a:xfrm>
            <a:off x="0" y="413"/>
            <a:ext cx="9144000" cy="648000"/>
          </a:xfrm>
          <a:prstGeom prst="rect">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37" name="スライド番号プレースホルダー 61"/>
          <p:cNvSpPr>
            <a:spLocks noGrp="1"/>
          </p:cNvSpPr>
          <p:nvPr>
            <p:ph type="sldNum" sz="quarter" idx="12"/>
          </p:nvPr>
        </p:nvSpPr>
        <p:spPr>
          <a:xfrm>
            <a:off x="7046769" y="6378740"/>
            <a:ext cx="2057400" cy="365125"/>
          </a:xfrm>
        </p:spPr>
        <p:txBody>
          <a:bodyPr/>
          <a:lstStyle/>
          <a:p>
            <a:fld id="{7FAC21B2-DBEB-4F7E-AA6E-EA1B626E7ADC}" type="slidenum">
              <a:rPr kumimoji="1" lang="ja-JP" altLang="en-US" smtClean="0"/>
              <a:t>13</a:t>
            </a:fld>
            <a:endParaRPr kumimoji="1" lang="ja-JP" altLang="en-US" dirty="0"/>
          </a:p>
        </p:txBody>
      </p:sp>
      <p:pic>
        <p:nvPicPr>
          <p:cNvPr id="39" name="図 38">
            <a:extLst>
              <a:ext uri="{FF2B5EF4-FFF2-40B4-BE49-F238E27FC236}">
                <a16:creationId xmlns:a16="http://schemas.microsoft.com/office/drawing/2014/main" id="{746AC6ED-3BF8-4266-BDAA-24B7FDB440B9}"/>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189226" y="110559"/>
            <a:ext cx="453480" cy="397249"/>
          </a:xfrm>
          <a:prstGeom prst="rect">
            <a:avLst/>
          </a:prstGeom>
        </p:spPr>
      </p:pic>
      <p:grpSp>
        <p:nvGrpSpPr>
          <p:cNvPr id="12" name="グループ化 11"/>
          <p:cNvGrpSpPr/>
          <p:nvPr/>
        </p:nvGrpSpPr>
        <p:grpSpPr>
          <a:xfrm>
            <a:off x="664544" y="-8473"/>
            <a:ext cx="747582" cy="619549"/>
            <a:chOff x="649524" y="14699"/>
            <a:chExt cx="747582" cy="619549"/>
          </a:xfrm>
        </p:grpSpPr>
        <p:sp>
          <p:nvSpPr>
            <p:cNvPr id="46" name="テキスト ボックス 45">
              <a:extLst>
                <a:ext uri="{FF2B5EF4-FFF2-40B4-BE49-F238E27FC236}">
                  <a16:creationId xmlns:a16="http://schemas.microsoft.com/office/drawing/2014/main" id="{A7A83061-6A42-47F6-86BE-DAA861E40C81}"/>
                </a:ext>
              </a:extLst>
            </p:cNvPr>
            <p:cNvSpPr txBox="1"/>
            <p:nvPr/>
          </p:nvSpPr>
          <p:spPr>
            <a:xfrm>
              <a:off x="649524" y="14699"/>
              <a:ext cx="747582" cy="619549"/>
            </a:xfrm>
            <a:prstGeom prst="rect">
              <a:avLst/>
            </a:prstGeom>
            <a:noFill/>
          </p:spPr>
          <p:txBody>
            <a:bodyPr vert="horz" wrap="none" lIns="72000" tIns="36000" rIns="72000" bIns="0" rtlCol="0" anchor="t" anchorCtr="0">
              <a:noAutofit/>
            </a:bodyPr>
            <a:lstStyle/>
            <a:p>
              <a:pPr eaLnBrk="1" hangingPunct="1">
                <a:spcAft>
                  <a:spcPts val="600"/>
                </a:spcAft>
              </a:pPr>
              <a:r>
                <a:rPr lang="ja-JP" altLang="en-US" sz="1600" b="1" dirty="0">
                  <a:solidFill>
                    <a:schemeClr val="bg1"/>
                  </a:solidFill>
                  <a:latin typeface="BIZ UDゴシック" panose="020B0400000000000000" pitchFamily="49" charset="-128"/>
                  <a:ea typeface="BIZ UDゴシック" panose="020B0400000000000000" pitchFamily="49" charset="-128"/>
                </a:rPr>
                <a:t>奈良県</a:t>
              </a:r>
              <a:endParaRPr lang="en-US" altLang="ja-JP" sz="1600" b="1" dirty="0">
                <a:solidFill>
                  <a:schemeClr val="bg1"/>
                </a:solidFill>
                <a:latin typeface="BIZ UDゴシック" panose="020B0400000000000000" pitchFamily="49" charset="-128"/>
                <a:ea typeface="BIZ UDゴシック" panose="020B0400000000000000" pitchFamily="49" charset="-128"/>
              </a:endParaRPr>
            </a:p>
            <a:p>
              <a:pPr eaLnBrk="1" hangingPunct="1"/>
              <a:r>
                <a:rPr lang="ja-JP" altLang="en-US" sz="1600" b="1" dirty="0">
                  <a:solidFill>
                    <a:schemeClr val="bg1"/>
                  </a:solidFill>
                  <a:latin typeface="BIZ UDゴシック" panose="020B0400000000000000" pitchFamily="49" charset="-128"/>
                  <a:ea typeface="BIZ UDゴシック" panose="020B0400000000000000" pitchFamily="49" charset="-128"/>
                </a:rPr>
                <a:t>橿原市</a:t>
              </a:r>
              <a:endParaRPr lang="en-US" altLang="ja-JP" sz="1600" b="1" dirty="0">
                <a:solidFill>
                  <a:schemeClr val="bg1"/>
                </a:solidFill>
                <a:latin typeface="BIZ UDゴシック" panose="020B0400000000000000" pitchFamily="49" charset="-128"/>
                <a:ea typeface="BIZ UDゴシック" panose="020B0400000000000000" pitchFamily="49" charset="-128"/>
              </a:endParaRPr>
            </a:p>
          </p:txBody>
        </p:sp>
        <p:sp>
          <p:nvSpPr>
            <p:cNvPr id="8" name="テキスト ボックス 7"/>
            <p:cNvSpPr txBox="1"/>
            <p:nvPr/>
          </p:nvSpPr>
          <p:spPr>
            <a:xfrm>
              <a:off x="696142" y="229114"/>
              <a:ext cx="654346" cy="215444"/>
            </a:xfrm>
            <a:prstGeom prst="rect">
              <a:avLst/>
            </a:prstGeom>
            <a:noFill/>
          </p:spPr>
          <p:txBody>
            <a:bodyPr wrap="none" rtlCol="0">
              <a:spAutoFit/>
            </a:bodyPr>
            <a:lstStyle/>
            <a:p>
              <a:r>
                <a:rPr kumimoji="1" lang="ja-JP" altLang="en-US" sz="800" dirty="0">
                  <a:solidFill>
                    <a:schemeClr val="bg1"/>
                  </a:solidFill>
                  <a:latin typeface="BIZ UDPゴシック" panose="020B0400000000000000" pitchFamily="50" charset="-128"/>
                  <a:ea typeface="BIZ UDPゴシック" panose="020B0400000000000000" pitchFamily="50" charset="-128"/>
                </a:rPr>
                <a:t>かしはらし</a:t>
              </a:r>
            </a:p>
          </p:txBody>
        </p:sp>
      </p:grpSp>
      <p:grpSp>
        <p:nvGrpSpPr>
          <p:cNvPr id="40" name="グループ化 39"/>
          <p:cNvGrpSpPr/>
          <p:nvPr/>
        </p:nvGrpSpPr>
        <p:grpSpPr>
          <a:xfrm>
            <a:off x="6683334" y="37223"/>
            <a:ext cx="2403435" cy="556433"/>
            <a:chOff x="6689513" y="37337"/>
            <a:chExt cx="2403435" cy="556433"/>
          </a:xfrm>
        </p:grpSpPr>
        <p:pic>
          <p:nvPicPr>
            <p:cNvPr id="43" name="図 42"/>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8541849" y="42669"/>
              <a:ext cx="551099" cy="551099"/>
            </a:xfrm>
            <a:prstGeom prst="rect">
              <a:avLst/>
            </a:prstGeom>
          </p:spPr>
        </p:pic>
        <p:pic>
          <p:nvPicPr>
            <p:cNvPr id="45" name="図 44"/>
            <p:cNvPicPr>
              <a:picLocks noChangeAspect="1"/>
            </p:cNvPicPr>
            <p:nvPr/>
          </p:nvPicPr>
          <p:blipFill>
            <a:blip r:embed="rId5" cstate="print">
              <a:extLst>
                <a:ext uri="{28A0092B-C50C-407E-A947-70E740481C1C}">
                  <a14:useLocalDpi xmlns:a14="http://schemas.microsoft.com/office/drawing/2010/main"/>
                </a:ext>
              </a:extLst>
            </a:blip>
            <a:stretch>
              <a:fillRect/>
            </a:stretch>
          </p:blipFill>
          <p:spPr>
            <a:xfrm>
              <a:off x="6689513" y="42670"/>
              <a:ext cx="551099" cy="551099"/>
            </a:xfrm>
            <a:prstGeom prst="rect">
              <a:avLst/>
            </a:prstGeom>
          </p:spPr>
        </p:pic>
        <p:pic>
          <p:nvPicPr>
            <p:cNvPr id="51" name="図 50"/>
            <p:cNvPicPr>
              <a:picLocks noChangeAspect="1"/>
            </p:cNvPicPr>
            <p:nvPr/>
          </p:nvPicPr>
          <p:blipFill>
            <a:blip r:embed="rId6" cstate="print">
              <a:extLst>
                <a:ext uri="{28A0092B-C50C-407E-A947-70E740481C1C}">
                  <a14:useLocalDpi xmlns:a14="http://schemas.microsoft.com/office/drawing/2010/main"/>
                </a:ext>
              </a:extLst>
            </a:blip>
            <a:stretch>
              <a:fillRect/>
            </a:stretch>
          </p:blipFill>
          <p:spPr>
            <a:xfrm>
              <a:off x="7305647" y="37337"/>
              <a:ext cx="551099" cy="551099"/>
            </a:xfrm>
            <a:prstGeom prst="rect">
              <a:avLst/>
            </a:prstGeom>
          </p:spPr>
        </p:pic>
        <p:pic>
          <p:nvPicPr>
            <p:cNvPr id="54" name="図 53"/>
            <p:cNvPicPr>
              <a:picLocks noChangeAspect="1"/>
            </p:cNvPicPr>
            <p:nvPr/>
          </p:nvPicPr>
          <p:blipFill>
            <a:blip r:embed="rId7" cstate="print">
              <a:extLst>
                <a:ext uri="{28A0092B-C50C-407E-A947-70E740481C1C}">
                  <a14:useLocalDpi xmlns:a14="http://schemas.microsoft.com/office/drawing/2010/main"/>
                </a:ext>
              </a:extLst>
            </a:blip>
            <a:stretch>
              <a:fillRect/>
            </a:stretch>
          </p:blipFill>
          <p:spPr>
            <a:xfrm>
              <a:off x="7922610" y="42671"/>
              <a:ext cx="551099" cy="551099"/>
            </a:xfrm>
            <a:prstGeom prst="rect">
              <a:avLst/>
            </a:prstGeom>
          </p:spPr>
        </p:pic>
      </p:grpSp>
      <p:cxnSp>
        <p:nvCxnSpPr>
          <p:cNvPr id="56" name="直線コネクタ 55">
            <a:extLst>
              <a:ext uri="{FF2B5EF4-FFF2-40B4-BE49-F238E27FC236}">
                <a16:creationId xmlns:a16="http://schemas.microsoft.com/office/drawing/2014/main" id="{93F69D46-E4B6-4A05-A242-5332AAC11AD8}"/>
              </a:ext>
            </a:extLst>
          </p:cNvPr>
          <p:cNvCxnSpPr/>
          <p:nvPr/>
        </p:nvCxnSpPr>
        <p:spPr>
          <a:xfrm flipV="1">
            <a:off x="4306701" y="1078719"/>
            <a:ext cx="4860000" cy="0"/>
          </a:xfrm>
          <a:prstGeom prst="line">
            <a:avLst/>
          </a:prstGeom>
          <a:ln w="304800">
            <a:solidFill>
              <a:srgbClr val="0066FF"/>
            </a:solidFill>
          </a:ln>
        </p:spPr>
        <p:style>
          <a:lnRef idx="1">
            <a:schemeClr val="accent1"/>
          </a:lnRef>
          <a:fillRef idx="0">
            <a:schemeClr val="accent1"/>
          </a:fillRef>
          <a:effectRef idx="0">
            <a:schemeClr val="accent1"/>
          </a:effectRef>
          <a:fontRef idx="minor">
            <a:schemeClr val="tx1"/>
          </a:fontRef>
        </p:style>
      </p:cxnSp>
      <p:sp>
        <p:nvSpPr>
          <p:cNvPr id="57" name="楕円 56">
            <a:extLst>
              <a:ext uri="{FF2B5EF4-FFF2-40B4-BE49-F238E27FC236}">
                <a16:creationId xmlns:a16="http://schemas.microsoft.com/office/drawing/2014/main" id="{366D5676-46EC-4FB4-9327-ED31BB42F20E}"/>
              </a:ext>
            </a:extLst>
          </p:cNvPr>
          <p:cNvSpPr>
            <a:spLocks noChangeAspect="1"/>
          </p:cNvSpPr>
          <p:nvPr/>
        </p:nvSpPr>
        <p:spPr>
          <a:xfrm>
            <a:off x="5930733" y="1021529"/>
            <a:ext cx="131026" cy="13102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286" dirty="0"/>
          </a:p>
        </p:txBody>
      </p:sp>
      <p:sp>
        <p:nvSpPr>
          <p:cNvPr id="58" name="テキスト ボックス 57">
            <a:extLst>
              <a:ext uri="{FF2B5EF4-FFF2-40B4-BE49-F238E27FC236}">
                <a16:creationId xmlns:a16="http://schemas.microsoft.com/office/drawing/2014/main" id="{A1DC23BA-DDB7-41D9-AFF8-2E6C0A1DD0A2}"/>
              </a:ext>
            </a:extLst>
          </p:cNvPr>
          <p:cNvSpPr txBox="1"/>
          <p:nvPr/>
        </p:nvSpPr>
        <p:spPr>
          <a:xfrm>
            <a:off x="5562265" y="745338"/>
            <a:ext cx="908754" cy="261610"/>
          </a:xfrm>
          <a:prstGeom prst="rect">
            <a:avLst/>
          </a:prstGeom>
          <a:noFill/>
        </p:spPr>
        <p:txBody>
          <a:bodyPr wrap="square" rtlCol="0">
            <a:spAutoFit/>
          </a:bodyPr>
          <a:lstStyle/>
          <a:p>
            <a:pPr algn="ctr"/>
            <a:r>
              <a:rPr kumimoji="1" lang="en-US" altLang="ja-JP" sz="1100" dirty="0">
                <a:latin typeface="メイリオ" panose="020B0604030504040204" pitchFamily="50" charset="-128"/>
                <a:ea typeface="メイリオ" panose="020B0604030504040204" pitchFamily="50" charset="-128"/>
              </a:rPr>
              <a:t>1995</a:t>
            </a:r>
            <a:r>
              <a:rPr kumimoji="1" lang="ja-JP" altLang="en-US" sz="1100" dirty="0">
                <a:latin typeface="メイリオ" panose="020B0604030504040204" pitchFamily="50" charset="-128"/>
                <a:ea typeface="メイリオ" panose="020B0604030504040204" pitchFamily="50" charset="-128"/>
              </a:rPr>
              <a:t>年</a:t>
            </a:r>
          </a:p>
        </p:txBody>
      </p:sp>
      <p:cxnSp>
        <p:nvCxnSpPr>
          <p:cNvPr id="59" name="直線コネクタ 58">
            <a:extLst>
              <a:ext uri="{FF2B5EF4-FFF2-40B4-BE49-F238E27FC236}">
                <a16:creationId xmlns:a16="http://schemas.microsoft.com/office/drawing/2014/main" id="{9AB27668-61E3-4AF2-8C5A-5A1312D5E3E0}"/>
              </a:ext>
            </a:extLst>
          </p:cNvPr>
          <p:cNvCxnSpPr>
            <a:cxnSpLocks noChangeAspect="1"/>
            <a:stCxn id="57" idx="3"/>
            <a:endCxn id="73" idx="7"/>
          </p:cNvCxnSpPr>
          <p:nvPr/>
        </p:nvCxnSpPr>
        <p:spPr>
          <a:xfrm flipH="1">
            <a:off x="5375579" y="1133367"/>
            <a:ext cx="574342" cy="457336"/>
          </a:xfrm>
          <a:prstGeom prst="line">
            <a:avLst/>
          </a:prstGeom>
          <a:ln w="25400">
            <a:solidFill>
              <a:srgbClr val="0049FF"/>
            </a:solidFill>
          </a:ln>
        </p:spPr>
        <p:style>
          <a:lnRef idx="1">
            <a:schemeClr val="accent1"/>
          </a:lnRef>
          <a:fillRef idx="0">
            <a:schemeClr val="accent1"/>
          </a:fillRef>
          <a:effectRef idx="0">
            <a:schemeClr val="accent1"/>
          </a:effectRef>
          <a:fontRef idx="minor">
            <a:schemeClr val="tx1"/>
          </a:fontRef>
        </p:style>
      </p:cxnSp>
      <p:sp>
        <p:nvSpPr>
          <p:cNvPr id="63" name="楕円 21">
            <a:extLst>
              <a:ext uri="{FF2B5EF4-FFF2-40B4-BE49-F238E27FC236}">
                <a16:creationId xmlns:a16="http://schemas.microsoft.com/office/drawing/2014/main" id="{8E29FF5B-03A6-4801-946E-3220F2DBFDFC}"/>
              </a:ext>
            </a:extLst>
          </p:cNvPr>
          <p:cNvSpPr>
            <a:spLocks noChangeAspect="1"/>
          </p:cNvSpPr>
          <p:nvPr/>
        </p:nvSpPr>
        <p:spPr>
          <a:xfrm>
            <a:off x="1598241" y="1059239"/>
            <a:ext cx="77143" cy="77143"/>
          </a:xfrm>
          <a:prstGeom prst="ellips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286" dirty="0">
              <a:solidFill>
                <a:schemeClr val="bg2">
                  <a:lumMod val="50000"/>
                </a:schemeClr>
              </a:solidFill>
            </a:endParaRPr>
          </a:p>
        </p:txBody>
      </p:sp>
      <p:sp>
        <p:nvSpPr>
          <p:cNvPr id="64" name="テキスト ボックス 63">
            <a:extLst>
              <a:ext uri="{FF2B5EF4-FFF2-40B4-BE49-F238E27FC236}">
                <a16:creationId xmlns:a16="http://schemas.microsoft.com/office/drawing/2014/main" id="{894909F0-1E33-48F8-AAD6-5ADAC45B1C6F}"/>
              </a:ext>
            </a:extLst>
          </p:cNvPr>
          <p:cNvSpPr txBox="1"/>
          <p:nvPr/>
        </p:nvSpPr>
        <p:spPr>
          <a:xfrm>
            <a:off x="1360589" y="851805"/>
            <a:ext cx="646226" cy="268215"/>
          </a:xfrm>
          <a:prstGeom prst="rect">
            <a:avLst/>
          </a:prstGeom>
          <a:noFill/>
        </p:spPr>
        <p:txBody>
          <a:bodyPr wrap="square" rtlCol="0">
            <a:spAutoFit/>
          </a:bodyPr>
          <a:lstStyle/>
          <a:p>
            <a:r>
              <a:rPr kumimoji="1" lang="en-US" altLang="ja-JP" sz="1143" dirty="0">
                <a:solidFill>
                  <a:schemeClr val="bg2">
                    <a:lumMod val="50000"/>
                  </a:schemeClr>
                </a:solidFill>
                <a:latin typeface="メイリオ" panose="020B0604030504040204" pitchFamily="50" charset="-128"/>
                <a:ea typeface="メイリオ" panose="020B0604030504040204" pitchFamily="50" charset="-128"/>
              </a:rPr>
              <a:t>694</a:t>
            </a:r>
            <a:r>
              <a:rPr kumimoji="1" lang="ja-JP" altLang="en-US" sz="1143" dirty="0">
                <a:solidFill>
                  <a:schemeClr val="bg2">
                    <a:lumMod val="50000"/>
                  </a:schemeClr>
                </a:solidFill>
                <a:latin typeface="メイリオ" panose="020B0604030504040204" pitchFamily="50" charset="-128"/>
                <a:ea typeface="メイリオ" panose="020B0604030504040204" pitchFamily="50" charset="-128"/>
              </a:rPr>
              <a:t>年</a:t>
            </a:r>
          </a:p>
        </p:txBody>
      </p:sp>
      <p:sp>
        <p:nvSpPr>
          <p:cNvPr id="65" name="テキスト ボックス 64">
            <a:extLst>
              <a:ext uri="{FF2B5EF4-FFF2-40B4-BE49-F238E27FC236}">
                <a16:creationId xmlns:a16="http://schemas.microsoft.com/office/drawing/2014/main" id="{DD6F38D5-4AA4-4271-9654-D316E006C6B8}"/>
              </a:ext>
            </a:extLst>
          </p:cNvPr>
          <p:cNvSpPr txBox="1"/>
          <p:nvPr/>
        </p:nvSpPr>
        <p:spPr>
          <a:xfrm>
            <a:off x="1250338" y="1166306"/>
            <a:ext cx="842755" cy="246221"/>
          </a:xfrm>
          <a:prstGeom prst="rect">
            <a:avLst/>
          </a:prstGeom>
          <a:noFill/>
        </p:spPr>
        <p:txBody>
          <a:bodyPr wrap="square" rtlCol="0">
            <a:spAutoFit/>
          </a:bodyPr>
          <a:lstStyle/>
          <a:p>
            <a:r>
              <a:rPr kumimoji="1" lang="ja-JP" altLang="en-US" sz="1000" dirty="0">
                <a:solidFill>
                  <a:schemeClr val="bg2">
                    <a:lumMod val="50000"/>
                  </a:schemeClr>
                </a:solidFill>
                <a:latin typeface="メイリオ" panose="020B0604030504040204" pitchFamily="50" charset="-128"/>
                <a:ea typeface="メイリオ" panose="020B0604030504040204" pitchFamily="50" charset="-128"/>
              </a:rPr>
              <a:t>藤原京創都</a:t>
            </a:r>
          </a:p>
        </p:txBody>
      </p:sp>
      <p:sp>
        <p:nvSpPr>
          <p:cNvPr id="66" name="楕円 21">
            <a:extLst>
              <a:ext uri="{FF2B5EF4-FFF2-40B4-BE49-F238E27FC236}">
                <a16:creationId xmlns:a16="http://schemas.microsoft.com/office/drawing/2014/main" id="{CA817986-7419-40D5-9948-85069F8BF7D4}"/>
              </a:ext>
            </a:extLst>
          </p:cNvPr>
          <p:cNvSpPr>
            <a:spLocks noChangeAspect="1"/>
          </p:cNvSpPr>
          <p:nvPr/>
        </p:nvSpPr>
        <p:spPr>
          <a:xfrm>
            <a:off x="4253650" y="1056311"/>
            <a:ext cx="77143" cy="77143"/>
          </a:xfrm>
          <a:prstGeom prst="ellips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286" dirty="0">
              <a:solidFill>
                <a:schemeClr val="bg2">
                  <a:lumMod val="50000"/>
                </a:schemeClr>
              </a:solidFill>
            </a:endParaRPr>
          </a:p>
        </p:txBody>
      </p:sp>
      <p:sp>
        <p:nvSpPr>
          <p:cNvPr id="67" name="テキスト ボックス 66">
            <a:extLst>
              <a:ext uri="{FF2B5EF4-FFF2-40B4-BE49-F238E27FC236}">
                <a16:creationId xmlns:a16="http://schemas.microsoft.com/office/drawing/2014/main" id="{DE8B7672-3718-4C26-A4DF-90A67959AA93}"/>
              </a:ext>
            </a:extLst>
          </p:cNvPr>
          <p:cNvSpPr txBox="1"/>
          <p:nvPr/>
        </p:nvSpPr>
        <p:spPr>
          <a:xfrm>
            <a:off x="3918624" y="736644"/>
            <a:ext cx="790169" cy="268215"/>
          </a:xfrm>
          <a:prstGeom prst="rect">
            <a:avLst/>
          </a:prstGeom>
          <a:noFill/>
        </p:spPr>
        <p:txBody>
          <a:bodyPr wrap="square" rtlCol="0">
            <a:spAutoFit/>
          </a:bodyPr>
          <a:lstStyle/>
          <a:p>
            <a:pPr algn="ctr"/>
            <a:r>
              <a:rPr kumimoji="1" lang="en-US" altLang="ja-JP" sz="1100" dirty="0">
                <a:latin typeface="メイリオ" panose="020B0604030504040204" pitchFamily="50" charset="-128"/>
                <a:ea typeface="メイリオ" panose="020B0604030504040204" pitchFamily="50" charset="-128"/>
              </a:rPr>
              <a:t>1956</a:t>
            </a:r>
            <a:r>
              <a:rPr kumimoji="1" lang="ja-JP" altLang="en-US" sz="1143" dirty="0">
                <a:latin typeface="メイリオ" panose="020B0604030504040204" pitchFamily="50" charset="-128"/>
                <a:ea typeface="メイリオ" panose="020B0604030504040204" pitchFamily="50" charset="-128"/>
              </a:rPr>
              <a:t>年</a:t>
            </a:r>
          </a:p>
        </p:txBody>
      </p:sp>
      <p:sp>
        <p:nvSpPr>
          <p:cNvPr id="68" name="テキスト ボックス 67">
            <a:extLst>
              <a:ext uri="{FF2B5EF4-FFF2-40B4-BE49-F238E27FC236}">
                <a16:creationId xmlns:a16="http://schemas.microsoft.com/office/drawing/2014/main" id="{98E26FAE-FD75-4C3A-AA48-7A39E4F859E8}"/>
              </a:ext>
            </a:extLst>
          </p:cNvPr>
          <p:cNvSpPr txBox="1"/>
          <p:nvPr/>
        </p:nvSpPr>
        <p:spPr>
          <a:xfrm>
            <a:off x="3306553" y="755350"/>
            <a:ext cx="944484" cy="246221"/>
          </a:xfrm>
          <a:prstGeom prst="rect">
            <a:avLst/>
          </a:prstGeom>
          <a:noFill/>
        </p:spPr>
        <p:txBody>
          <a:bodyPr wrap="square" rtlCol="0">
            <a:spAutoFit/>
          </a:bodyPr>
          <a:lstStyle/>
          <a:p>
            <a:r>
              <a:rPr kumimoji="1" lang="ja-JP" altLang="en-US" sz="1000" dirty="0">
                <a:latin typeface="メイリオ" panose="020B0604030504040204" pitchFamily="50" charset="-128"/>
                <a:ea typeface="メイリオ" panose="020B0604030504040204" pitchFamily="50" charset="-128"/>
              </a:rPr>
              <a:t>橿原市発足</a:t>
            </a:r>
          </a:p>
        </p:txBody>
      </p:sp>
      <p:sp>
        <p:nvSpPr>
          <p:cNvPr id="69" name="楕円 68">
            <a:extLst>
              <a:ext uri="{FF2B5EF4-FFF2-40B4-BE49-F238E27FC236}">
                <a16:creationId xmlns:a16="http://schemas.microsoft.com/office/drawing/2014/main" id="{EC070EE1-25F7-47EF-973E-16AE206051E2}"/>
              </a:ext>
            </a:extLst>
          </p:cNvPr>
          <p:cNvSpPr>
            <a:spLocks noChangeAspect="1"/>
          </p:cNvSpPr>
          <p:nvPr/>
        </p:nvSpPr>
        <p:spPr>
          <a:xfrm>
            <a:off x="4755938" y="1024419"/>
            <a:ext cx="128571" cy="128571"/>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286" dirty="0"/>
          </a:p>
        </p:txBody>
      </p:sp>
      <p:cxnSp>
        <p:nvCxnSpPr>
          <p:cNvPr id="70" name="直線コネクタ 69">
            <a:extLst>
              <a:ext uri="{FF2B5EF4-FFF2-40B4-BE49-F238E27FC236}">
                <a16:creationId xmlns:a16="http://schemas.microsoft.com/office/drawing/2014/main" id="{E2407BD5-9362-4E31-9603-A22F11EB635C}"/>
              </a:ext>
            </a:extLst>
          </p:cNvPr>
          <p:cNvCxnSpPr>
            <a:cxnSpLocks noChangeAspect="1"/>
            <a:stCxn id="152" idx="7"/>
            <a:endCxn id="69" idx="7"/>
          </p:cNvCxnSpPr>
          <p:nvPr/>
        </p:nvCxnSpPr>
        <p:spPr>
          <a:xfrm flipH="1">
            <a:off x="4865680" y="887937"/>
            <a:ext cx="214061" cy="155311"/>
          </a:xfrm>
          <a:prstGeom prst="line">
            <a:avLst/>
          </a:prstGeom>
          <a:ln w="25400">
            <a:solidFill>
              <a:srgbClr val="0049FF"/>
            </a:solidFill>
          </a:ln>
        </p:spPr>
        <p:style>
          <a:lnRef idx="1">
            <a:schemeClr val="accent1"/>
          </a:lnRef>
          <a:fillRef idx="0">
            <a:schemeClr val="accent1"/>
          </a:fillRef>
          <a:effectRef idx="0">
            <a:schemeClr val="accent1"/>
          </a:effectRef>
          <a:fontRef idx="minor">
            <a:schemeClr val="tx1"/>
          </a:fontRef>
        </p:style>
      </p:cxnSp>
      <p:sp>
        <p:nvSpPr>
          <p:cNvPr id="71" name="テキスト ボックス 70">
            <a:extLst>
              <a:ext uri="{FF2B5EF4-FFF2-40B4-BE49-F238E27FC236}">
                <a16:creationId xmlns:a16="http://schemas.microsoft.com/office/drawing/2014/main" id="{D27A0CBE-DD1A-46AA-A0B8-64E61131C277}"/>
              </a:ext>
            </a:extLst>
          </p:cNvPr>
          <p:cNvSpPr txBox="1"/>
          <p:nvPr/>
        </p:nvSpPr>
        <p:spPr>
          <a:xfrm>
            <a:off x="4393515" y="639276"/>
            <a:ext cx="1398169" cy="268215"/>
          </a:xfrm>
          <a:prstGeom prst="rect">
            <a:avLst/>
          </a:prstGeom>
          <a:noFill/>
        </p:spPr>
        <p:txBody>
          <a:bodyPr wrap="square" rtlCol="0">
            <a:spAutoFit/>
          </a:bodyPr>
          <a:lstStyle/>
          <a:p>
            <a:pPr algn="ctr"/>
            <a:r>
              <a:rPr kumimoji="1" lang="ja-JP" altLang="en-US" sz="1143" b="1" dirty="0">
                <a:solidFill>
                  <a:schemeClr val="accent5"/>
                </a:solidFill>
                <a:latin typeface="メイリオ" panose="020B0604030504040204" pitchFamily="50" charset="-128"/>
                <a:ea typeface="メイリオ" panose="020B0604030504040204" pitchFamily="50" charset="-128"/>
              </a:rPr>
              <a:t>ｽﾄﾘｰﾄﾌｧｲﾀｰ誕生</a:t>
            </a:r>
          </a:p>
        </p:txBody>
      </p:sp>
      <p:sp>
        <p:nvSpPr>
          <p:cNvPr id="73" name="楕円 72">
            <a:extLst>
              <a:ext uri="{FF2B5EF4-FFF2-40B4-BE49-F238E27FC236}">
                <a16:creationId xmlns:a16="http://schemas.microsoft.com/office/drawing/2014/main" id="{9251EB81-9362-4CD2-8CD7-6784877274E4}"/>
              </a:ext>
            </a:extLst>
          </p:cNvPr>
          <p:cNvSpPr>
            <a:spLocks noChangeAspect="1"/>
          </p:cNvSpPr>
          <p:nvPr/>
        </p:nvSpPr>
        <p:spPr>
          <a:xfrm>
            <a:off x="5309733" y="1579406"/>
            <a:ext cx="77143" cy="77143"/>
          </a:xfrm>
          <a:prstGeom prst="ellipse">
            <a:avLst/>
          </a:prstGeom>
          <a:solidFill>
            <a:srgbClr val="0026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286" dirty="0"/>
          </a:p>
        </p:txBody>
      </p:sp>
      <p:sp>
        <p:nvSpPr>
          <p:cNvPr id="74" name="楕円 73">
            <a:extLst>
              <a:ext uri="{FF2B5EF4-FFF2-40B4-BE49-F238E27FC236}">
                <a16:creationId xmlns:a16="http://schemas.microsoft.com/office/drawing/2014/main" id="{A5CA04CC-5C71-4370-8F64-DF08A44F561E}"/>
              </a:ext>
            </a:extLst>
          </p:cNvPr>
          <p:cNvSpPr>
            <a:spLocks noChangeAspect="1"/>
          </p:cNvSpPr>
          <p:nvPr/>
        </p:nvSpPr>
        <p:spPr>
          <a:xfrm>
            <a:off x="7807003" y="1018304"/>
            <a:ext cx="125762" cy="12576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286" dirty="0"/>
          </a:p>
        </p:txBody>
      </p:sp>
      <p:sp>
        <p:nvSpPr>
          <p:cNvPr id="75" name="テキスト ボックス 74">
            <a:extLst>
              <a:ext uri="{FF2B5EF4-FFF2-40B4-BE49-F238E27FC236}">
                <a16:creationId xmlns:a16="http://schemas.microsoft.com/office/drawing/2014/main" id="{8A98314F-D75A-4D2D-85AC-47BEEDB344F2}"/>
              </a:ext>
            </a:extLst>
          </p:cNvPr>
          <p:cNvSpPr txBox="1"/>
          <p:nvPr/>
        </p:nvSpPr>
        <p:spPr>
          <a:xfrm>
            <a:off x="7797641" y="742087"/>
            <a:ext cx="1286068" cy="261610"/>
          </a:xfrm>
          <a:prstGeom prst="rect">
            <a:avLst/>
          </a:prstGeom>
          <a:noFill/>
        </p:spPr>
        <p:txBody>
          <a:bodyPr wrap="square" rtlCol="0">
            <a:spAutoFit/>
          </a:bodyPr>
          <a:lstStyle/>
          <a:p>
            <a:pPr algn="ctr"/>
            <a:r>
              <a:rPr kumimoji="1" lang="en-US" altLang="ja-JP" sz="1100" dirty="0">
                <a:latin typeface="メイリオ" panose="020B0604030504040204" pitchFamily="50" charset="-128"/>
                <a:ea typeface="メイリオ" panose="020B0604030504040204" pitchFamily="50" charset="-128"/>
              </a:rPr>
              <a:t>2022</a:t>
            </a:r>
            <a:r>
              <a:rPr kumimoji="1" lang="ja-JP" altLang="en-US" sz="1100" dirty="0">
                <a:latin typeface="メイリオ" panose="020B0604030504040204" pitchFamily="50" charset="-128"/>
                <a:ea typeface="メイリオ" panose="020B0604030504040204" pitchFamily="50" charset="-128"/>
              </a:rPr>
              <a:t>～</a:t>
            </a:r>
            <a:r>
              <a:rPr kumimoji="1" lang="en-US" altLang="ja-JP" sz="1100" dirty="0">
                <a:latin typeface="メイリオ" panose="020B0604030504040204" pitchFamily="50" charset="-128"/>
                <a:ea typeface="メイリオ" panose="020B0604030504040204" pitchFamily="50" charset="-128"/>
              </a:rPr>
              <a:t>29</a:t>
            </a:r>
            <a:r>
              <a:rPr kumimoji="1" lang="ja-JP" altLang="en-US" sz="1100" dirty="0">
                <a:latin typeface="メイリオ" panose="020B0604030504040204" pitchFamily="50" charset="-128"/>
                <a:ea typeface="メイリオ" panose="020B0604030504040204" pitchFamily="50" charset="-128"/>
              </a:rPr>
              <a:t>年</a:t>
            </a:r>
          </a:p>
        </p:txBody>
      </p:sp>
      <p:pic>
        <p:nvPicPr>
          <p:cNvPr id="88" name="コンテンツ プレースホルダー 3">
            <a:extLst>
              <a:ext uri="{FF2B5EF4-FFF2-40B4-BE49-F238E27FC236}">
                <a16:creationId xmlns:a16="http://schemas.microsoft.com/office/drawing/2014/main" id="{DA2363C7-8258-4F0F-9947-A580E5869A06}"/>
              </a:ext>
            </a:extLst>
          </p:cNvPr>
          <p:cNvPicPr>
            <a:picLocks noChangeAspect="1"/>
          </p:cNvPicPr>
          <p:nvPr/>
        </p:nvPicPr>
        <p:blipFill>
          <a:blip r:embed="rId8" cstate="print">
            <a:extLst>
              <a:ext uri="{28A0092B-C50C-407E-A947-70E740481C1C}">
                <a14:useLocalDpi xmlns:a14="http://schemas.microsoft.com/office/drawing/2010/main"/>
              </a:ext>
            </a:extLst>
          </a:blip>
          <a:stretch>
            <a:fillRect/>
          </a:stretch>
        </p:blipFill>
        <p:spPr>
          <a:xfrm>
            <a:off x="5837825" y="1587127"/>
            <a:ext cx="1021988" cy="771429"/>
          </a:xfrm>
          <a:prstGeom prst="rect">
            <a:avLst/>
          </a:prstGeom>
          <a:ln>
            <a:noFill/>
          </a:ln>
          <a:effectLst>
            <a:outerShdw blurRad="50800" dist="38100" dir="2700000" algn="tl" rotWithShape="0">
              <a:prstClr val="black">
                <a:alpha val="40000"/>
              </a:prstClr>
            </a:outerShdw>
          </a:effectLst>
        </p:spPr>
      </p:pic>
      <p:pic>
        <p:nvPicPr>
          <p:cNvPr id="89" name="コンテンツ プレースホルダー 3">
            <a:extLst>
              <a:ext uri="{FF2B5EF4-FFF2-40B4-BE49-F238E27FC236}">
                <a16:creationId xmlns:a16="http://schemas.microsoft.com/office/drawing/2014/main" id="{3560FB37-93D7-4BE8-A9C4-09B922901B91}"/>
              </a:ext>
            </a:extLst>
          </p:cNvPr>
          <p:cNvPicPr>
            <a:picLocks noChangeAspect="1"/>
          </p:cNvPicPr>
          <p:nvPr/>
        </p:nvPicPr>
        <p:blipFill>
          <a:blip r:embed="rId9" cstate="print">
            <a:extLst>
              <a:ext uri="{28A0092B-C50C-407E-A947-70E740481C1C}">
                <a14:useLocalDpi xmlns:a14="http://schemas.microsoft.com/office/drawing/2010/main"/>
              </a:ext>
            </a:extLst>
          </a:blip>
          <a:stretch>
            <a:fillRect/>
          </a:stretch>
        </p:blipFill>
        <p:spPr>
          <a:xfrm>
            <a:off x="7975664" y="1835289"/>
            <a:ext cx="674400" cy="514286"/>
          </a:xfrm>
          <a:prstGeom prst="rect">
            <a:avLst/>
          </a:prstGeom>
          <a:ln>
            <a:noFill/>
          </a:ln>
          <a:effectLst>
            <a:outerShdw blurRad="50800" dist="38100" dir="2700000" algn="tl" rotWithShape="0">
              <a:prstClr val="black">
                <a:alpha val="40000"/>
              </a:prstClr>
            </a:outerShdw>
          </a:effectLst>
        </p:spPr>
      </p:pic>
      <p:pic>
        <p:nvPicPr>
          <p:cNvPr id="90" name="コンテンツ プレースホルダー 3">
            <a:extLst>
              <a:ext uri="{FF2B5EF4-FFF2-40B4-BE49-F238E27FC236}">
                <a16:creationId xmlns:a16="http://schemas.microsoft.com/office/drawing/2014/main" id="{DA04B7DF-D455-4D2F-A4A5-7C2E7A8A7C10}"/>
              </a:ext>
            </a:extLst>
          </p:cNvPr>
          <p:cNvPicPr>
            <a:picLocks noChangeAspect="1"/>
          </p:cNvPicPr>
          <p:nvPr/>
        </p:nvPicPr>
        <p:blipFill rotWithShape="1">
          <a:blip r:embed="rId10" cstate="print">
            <a:extLst>
              <a:ext uri="{28A0092B-C50C-407E-A947-70E740481C1C}">
                <a14:useLocalDpi xmlns:a14="http://schemas.microsoft.com/office/drawing/2010/main"/>
              </a:ext>
            </a:extLst>
          </a:blip>
          <a:srcRect/>
          <a:stretch/>
        </p:blipFill>
        <p:spPr>
          <a:xfrm>
            <a:off x="7251802" y="1837724"/>
            <a:ext cx="667529" cy="514286"/>
          </a:xfrm>
          <a:prstGeom prst="rect">
            <a:avLst/>
          </a:prstGeom>
          <a:ln>
            <a:noFill/>
          </a:ln>
          <a:effectLst>
            <a:outerShdw blurRad="50800" dist="38100" dir="2700000" algn="tl" rotWithShape="0">
              <a:prstClr val="black">
                <a:alpha val="40000"/>
              </a:prstClr>
            </a:outerShdw>
          </a:effectLst>
        </p:spPr>
      </p:pic>
      <p:pic>
        <p:nvPicPr>
          <p:cNvPr id="91" name="コンテンツ プレースホルダー 3">
            <a:extLst>
              <a:ext uri="{FF2B5EF4-FFF2-40B4-BE49-F238E27FC236}">
                <a16:creationId xmlns:a16="http://schemas.microsoft.com/office/drawing/2014/main" id="{E816053C-F7CE-4632-A553-D1C9D58B76DC}"/>
              </a:ext>
            </a:extLst>
          </p:cNvPr>
          <p:cNvPicPr>
            <a:picLocks noChangeAspect="1"/>
          </p:cNvPicPr>
          <p:nvPr/>
        </p:nvPicPr>
        <p:blipFill>
          <a:blip r:embed="rId11" cstate="print">
            <a:extLst>
              <a:ext uri="{28A0092B-C50C-407E-A947-70E740481C1C}">
                <a14:useLocalDpi xmlns:a14="http://schemas.microsoft.com/office/drawing/2010/main"/>
              </a:ext>
            </a:extLst>
          </a:blip>
          <a:stretch>
            <a:fillRect/>
          </a:stretch>
        </p:blipFill>
        <p:spPr>
          <a:xfrm>
            <a:off x="8313186" y="1327174"/>
            <a:ext cx="677614" cy="514286"/>
          </a:xfrm>
          <a:prstGeom prst="rect">
            <a:avLst/>
          </a:prstGeom>
          <a:ln>
            <a:noFill/>
          </a:ln>
          <a:effectLst>
            <a:outerShdw blurRad="50800" dist="38100" dir="2700000" algn="tl" rotWithShape="0">
              <a:prstClr val="black">
                <a:alpha val="40000"/>
              </a:prstClr>
            </a:outerShdw>
          </a:effectLst>
        </p:spPr>
      </p:pic>
      <p:pic>
        <p:nvPicPr>
          <p:cNvPr id="92" name="コンテンツ プレースホルダー 3">
            <a:extLst>
              <a:ext uri="{FF2B5EF4-FFF2-40B4-BE49-F238E27FC236}">
                <a16:creationId xmlns:a16="http://schemas.microsoft.com/office/drawing/2014/main" id="{9C79E7A4-8A7D-4924-91E6-334DC6EB72DB}"/>
              </a:ext>
            </a:extLst>
          </p:cNvPr>
          <p:cNvPicPr>
            <a:picLocks noChangeAspect="1"/>
          </p:cNvPicPr>
          <p:nvPr/>
        </p:nvPicPr>
        <p:blipFill>
          <a:blip r:embed="rId12" cstate="print">
            <a:extLst>
              <a:ext uri="{28A0092B-C50C-407E-A947-70E740481C1C}">
                <a14:useLocalDpi xmlns:a14="http://schemas.microsoft.com/office/drawing/2010/main"/>
              </a:ext>
            </a:extLst>
          </a:blip>
          <a:stretch>
            <a:fillRect/>
          </a:stretch>
        </p:blipFill>
        <p:spPr>
          <a:xfrm>
            <a:off x="6909989" y="1324027"/>
            <a:ext cx="672886" cy="514286"/>
          </a:xfrm>
          <a:prstGeom prst="rect">
            <a:avLst/>
          </a:prstGeom>
          <a:ln>
            <a:noFill/>
          </a:ln>
          <a:effectLst>
            <a:outerShdw blurRad="50800" dist="38100" dir="2700000" algn="tl" rotWithShape="0">
              <a:prstClr val="black">
                <a:alpha val="40000"/>
              </a:prstClr>
            </a:outerShdw>
          </a:effectLst>
        </p:spPr>
      </p:pic>
      <p:cxnSp>
        <p:nvCxnSpPr>
          <p:cNvPr id="93" name="直線コネクタ 92">
            <a:extLst>
              <a:ext uri="{FF2B5EF4-FFF2-40B4-BE49-F238E27FC236}">
                <a16:creationId xmlns:a16="http://schemas.microsoft.com/office/drawing/2014/main" id="{78968661-482B-409E-94C3-FFA2FC8CA2CC}"/>
              </a:ext>
            </a:extLst>
          </p:cNvPr>
          <p:cNvCxnSpPr/>
          <p:nvPr/>
        </p:nvCxnSpPr>
        <p:spPr>
          <a:xfrm flipH="1">
            <a:off x="92308" y="2574544"/>
            <a:ext cx="8948571" cy="0"/>
          </a:xfrm>
          <a:prstGeom prst="line">
            <a:avLst/>
          </a:prstGeom>
          <a:ln w="25400">
            <a:solidFill>
              <a:srgbClr val="0049FF"/>
            </a:solidFill>
          </a:ln>
        </p:spPr>
        <p:style>
          <a:lnRef idx="1">
            <a:schemeClr val="accent1"/>
          </a:lnRef>
          <a:fillRef idx="0">
            <a:schemeClr val="accent1"/>
          </a:fillRef>
          <a:effectRef idx="0">
            <a:schemeClr val="accent1"/>
          </a:effectRef>
          <a:fontRef idx="minor">
            <a:schemeClr val="tx1"/>
          </a:fontRef>
        </p:style>
      </p:cxnSp>
      <p:sp>
        <p:nvSpPr>
          <p:cNvPr id="94" name="楕円 93">
            <a:extLst>
              <a:ext uri="{FF2B5EF4-FFF2-40B4-BE49-F238E27FC236}">
                <a16:creationId xmlns:a16="http://schemas.microsoft.com/office/drawing/2014/main" id="{4375D085-6F02-4BA3-9A77-A85357C38484}"/>
              </a:ext>
            </a:extLst>
          </p:cNvPr>
          <p:cNvSpPr>
            <a:spLocks noChangeAspect="1"/>
          </p:cNvSpPr>
          <p:nvPr/>
        </p:nvSpPr>
        <p:spPr>
          <a:xfrm>
            <a:off x="36121" y="2055063"/>
            <a:ext cx="205714" cy="205714"/>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286" dirty="0"/>
          </a:p>
        </p:txBody>
      </p:sp>
      <p:sp>
        <p:nvSpPr>
          <p:cNvPr id="95" name="テキスト ボックス 94">
            <a:extLst>
              <a:ext uri="{FF2B5EF4-FFF2-40B4-BE49-F238E27FC236}">
                <a16:creationId xmlns:a16="http://schemas.microsoft.com/office/drawing/2014/main" id="{82201FDE-0210-435C-BA17-7EDE56D465AB}"/>
              </a:ext>
            </a:extLst>
          </p:cNvPr>
          <p:cNvSpPr txBox="1"/>
          <p:nvPr/>
        </p:nvSpPr>
        <p:spPr>
          <a:xfrm>
            <a:off x="251118" y="2042207"/>
            <a:ext cx="2444961" cy="312265"/>
          </a:xfrm>
          <a:prstGeom prst="rect">
            <a:avLst/>
          </a:prstGeom>
          <a:noFill/>
        </p:spPr>
        <p:txBody>
          <a:bodyPr wrap="square" rtlCol="0">
            <a:spAutoFit/>
          </a:bodyPr>
          <a:lstStyle/>
          <a:p>
            <a:r>
              <a:rPr kumimoji="1" lang="en-US" altLang="ja-JP" sz="1429" dirty="0">
                <a:latin typeface="メイリオ" panose="020B0604030504040204" pitchFamily="50" charset="-128"/>
                <a:ea typeface="メイリオ" panose="020B0604030504040204" pitchFamily="50" charset="-128"/>
              </a:rPr>
              <a:t>2022</a:t>
            </a:r>
            <a:r>
              <a:rPr kumimoji="1" lang="ja-JP" altLang="en-US" sz="1429" dirty="0">
                <a:latin typeface="メイリオ" panose="020B0604030504040204" pitchFamily="50" charset="-128"/>
                <a:ea typeface="メイリオ" panose="020B0604030504040204" pitchFamily="50" charset="-128"/>
              </a:rPr>
              <a:t>年～</a:t>
            </a:r>
            <a:r>
              <a:rPr kumimoji="1" lang="en-US" altLang="ja-JP" sz="1429" dirty="0">
                <a:latin typeface="メイリオ" panose="020B0604030504040204" pitchFamily="50" charset="-128"/>
                <a:ea typeface="メイリオ" panose="020B0604030504040204" pitchFamily="50" charset="-128"/>
              </a:rPr>
              <a:t>2023</a:t>
            </a:r>
            <a:r>
              <a:rPr kumimoji="1" lang="ja-JP" altLang="en-US" sz="1429" dirty="0">
                <a:latin typeface="メイリオ" panose="020B0604030504040204" pitchFamily="50" charset="-128"/>
                <a:ea typeface="メイリオ" panose="020B0604030504040204" pitchFamily="50" charset="-128"/>
              </a:rPr>
              <a:t>年</a:t>
            </a:r>
            <a:endParaRPr kumimoji="1" lang="ja-JP" altLang="en-US" sz="1286" dirty="0">
              <a:latin typeface="メイリオ" panose="020B0604030504040204" pitchFamily="50" charset="-128"/>
              <a:ea typeface="メイリオ" panose="020B0604030504040204" pitchFamily="50" charset="-128"/>
            </a:endParaRPr>
          </a:p>
        </p:txBody>
      </p:sp>
      <p:sp>
        <p:nvSpPr>
          <p:cNvPr id="96" name="楕円 95">
            <a:extLst>
              <a:ext uri="{FF2B5EF4-FFF2-40B4-BE49-F238E27FC236}">
                <a16:creationId xmlns:a16="http://schemas.microsoft.com/office/drawing/2014/main" id="{F72D7DA1-D320-4256-A99E-F9AB0DDA7752}"/>
              </a:ext>
            </a:extLst>
          </p:cNvPr>
          <p:cNvSpPr>
            <a:spLocks noChangeAspect="1"/>
          </p:cNvSpPr>
          <p:nvPr/>
        </p:nvSpPr>
        <p:spPr>
          <a:xfrm>
            <a:off x="515014" y="2535973"/>
            <a:ext cx="77143" cy="77143"/>
          </a:xfrm>
          <a:prstGeom prst="ellipse">
            <a:avLst/>
          </a:prstGeom>
          <a:solidFill>
            <a:srgbClr val="0026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286" dirty="0"/>
          </a:p>
        </p:txBody>
      </p:sp>
      <p:sp>
        <p:nvSpPr>
          <p:cNvPr id="97" name="テキスト ボックス 96">
            <a:extLst>
              <a:ext uri="{FF2B5EF4-FFF2-40B4-BE49-F238E27FC236}">
                <a16:creationId xmlns:a16="http://schemas.microsoft.com/office/drawing/2014/main" id="{986809E8-57A2-472C-B29C-D5D6CBB04C11}"/>
              </a:ext>
            </a:extLst>
          </p:cNvPr>
          <p:cNvSpPr txBox="1"/>
          <p:nvPr/>
        </p:nvSpPr>
        <p:spPr>
          <a:xfrm>
            <a:off x="129300" y="2355974"/>
            <a:ext cx="972221" cy="268215"/>
          </a:xfrm>
          <a:prstGeom prst="rect">
            <a:avLst/>
          </a:prstGeom>
          <a:noFill/>
        </p:spPr>
        <p:txBody>
          <a:bodyPr wrap="square" rtlCol="0">
            <a:spAutoFit/>
          </a:bodyPr>
          <a:lstStyle/>
          <a:p>
            <a:r>
              <a:rPr kumimoji="1" lang="en-US" altLang="ja-JP" sz="1143" b="1" i="1" dirty="0">
                <a:latin typeface="メイリオ" panose="020B0604030504040204" pitchFamily="50" charset="-128"/>
                <a:ea typeface="メイリオ" panose="020B0604030504040204" pitchFamily="50" charset="-128"/>
              </a:rPr>
              <a:t>2022</a:t>
            </a:r>
            <a:r>
              <a:rPr kumimoji="1" lang="ja-JP" altLang="en-US" sz="1143" b="1" i="1" dirty="0">
                <a:latin typeface="メイリオ" panose="020B0604030504040204" pitchFamily="50" charset="-128"/>
                <a:ea typeface="メイリオ" panose="020B0604030504040204" pitchFamily="50" charset="-128"/>
              </a:rPr>
              <a:t>年</a:t>
            </a:r>
            <a:r>
              <a:rPr kumimoji="1" lang="en-US" altLang="ja-JP" sz="1143" b="1" i="1" dirty="0">
                <a:latin typeface="メイリオ" panose="020B0604030504040204" pitchFamily="50" charset="-128"/>
                <a:ea typeface="メイリオ" panose="020B0604030504040204" pitchFamily="50" charset="-128"/>
              </a:rPr>
              <a:t>4</a:t>
            </a:r>
            <a:r>
              <a:rPr kumimoji="1" lang="ja-JP" altLang="en-US" sz="1143" b="1" i="1" dirty="0">
                <a:latin typeface="メイリオ" panose="020B0604030504040204" pitchFamily="50" charset="-128"/>
                <a:ea typeface="メイリオ" panose="020B0604030504040204" pitchFamily="50" charset="-128"/>
              </a:rPr>
              <a:t>月</a:t>
            </a:r>
            <a:r>
              <a:rPr kumimoji="1" lang="ja-JP" altLang="en-US" sz="1143" dirty="0">
                <a:latin typeface="メイリオ" panose="020B0604030504040204" pitchFamily="50" charset="-128"/>
                <a:ea typeface="メイリオ" panose="020B0604030504040204" pitchFamily="50" charset="-128"/>
              </a:rPr>
              <a:t>     　</a:t>
            </a:r>
            <a:endParaRPr kumimoji="1" lang="en-US" altLang="ja-JP" sz="1143" dirty="0">
              <a:latin typeface="メイリオ" panose="020B0604030504040204" pitchFamily="50" charset="-128"/>
              <a:ea typeface="メイリオ" panose="020B0604030504040204" pitchFamily="50" charset="-128"/>
            </a:endParaRPr>
          </a:p>
        </p:txBody>
      </p:sp>
      <p:sp>
        <p:nvSpPr>
          <p:cNvPr id="98" name="楕円 97">
            <a:extLst>
              <a:ext uri="{FF2B5EF4-FFF2-40B4-BE49-F238E27FC236}">
                <a16:creationId xmlns:a16="http://schemas.microsoft.com/office/drawing/2014/main" id="{5BC325D0-A9FC-4FFB-B8F3-276330DC88B0}"/>
              </a:ext>
            </a:extLst>
          </p:cNvPr>
          <p:cNvSpPr>
            <a:spLocks noChangeAspect="1"/>
          </p:cNvSpPr>
          <p:nvPr/>
        </p:nvSpPr>
        <p:spPr>
          <a:xfrm>
            <a:off x="1683494" y="2535973"/>
            <a:ext cx="77143" cy="77143"/>
          </a:xfrm>
          <a:prstGeom prst="ellipse">
            <a:avLst/>
          </a:prstGeom>
          <a:solidFill>
            <a:srgbClr val="0026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286" dirty="0"/>
          </a:p>
        </p:txBody>
      </p:sp>
      <p:sp>
        <p:nvSpPr>
          <p:cNvPr id="99" name="楕円 98">
            <a:extLst>
              <a:ext uri="{FF2B5EF4-FFF2-40B4-BE49-F238E27FC236}">
                <a16:creationId xmlns:a16="http://schemas.microsoft.com/office/drawing/2014/main" id="{F1B3E62F-C65C-4C6B-979A-ACF76E4A9CB1}"/>
              </a:ext>
            </a:extLst>
          </p:cNvPr>
          <p:cNvSpPr>
            <a:spLocks noChangeAspect="1"/>
          </p:cNvSpPr>
          <p:nvPr/>
        </p:nvSpPr>
        <p:spPr>
          <a:xfrm>
            <a:off x="2744000" y="2535973"/>
            <a:ext cx="77143" cy="77143"/>
          </a:xfrm>
          <a:prstGeom prst="ellipse">
            <a:avLst/>
          </a:prstGeom>
          <a:solidFill>
            <a:srgbClr val="0026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286" dirty="0"/>
          </a:p>
        </p:txBody>
      </p:sp>
      <p:sp>
        <p:nvSpPr>
          <p:cNvPr id="100" name="テキスト ボックス 99">
            <a:extLst>
              <a:ext uri="{FF2B5EF4-FFF2-40B4-BE49-F238E27FC236}">
                <a16:creationId xmlns:a16="http://schemas.microsoft.com/office/drawing/2014/main" id="{E0A14546-C7C1-4392-AB17-08872F533038}"/>
              </a:ext>
            </a:extLst>
          </p:cNvPr>
          <p:cNvSpPr txBox="1"/>
          <p:nvPr/>
        </p:nvSpPr>
        <p:spPr>
          <a:xfrm>
            <a:off x="2121674" y="2616804"/>
            <a:ext cx="1317379" cy="369332"/>
          </a:xfrm>
          <a:prstGeom prst="rect">
            <a:avLst/>
          </a:prstGeom>
          <a:noFill/>
        </p:spPr>
        <p:txBody>
          <a:bodyPr wrap="square" rtlCol="0">
            <a:spAutoFit/>
          </a:bodyPr>
          <a:lstStyle/>
          <a:p>
            <a:pPr algn="ctr"/>
            <a:r>
              <a:rPr kumimoji="1" lang="ja-JP" altLang="en-US" sz="900" dirty="0">
                <a:latin typeface="メイリオ" panose="020B0604030504040204" pitchFamily="50" charset="-128"/>
                <a:ea typeface="メイリオ" panose="020B0604030504040204" pitchFamily="50" charset="-128"/>
              </a:rPr>
              <a:t>コラボポスター作成</a:t>
            </a:r>
            <a:endParaRPr kumimoji="1" lang="en-US" altLang="ja-JP" sz="900" dirty="0">
              <a:latin typeface="メイリオ" panose="020B0604030504040204" pitchFamily="50" charset="-128"/>
              <a:ea typeface="メイリオ" panose="020B0604030504040204" pitchFamily="50" charset="-128"/>
            </a:endParaRPr>
          </a:p>
          <a:p>
            <a:pPr algn="ctr"/>
            <a:r>
              <a:rPr kumimoji="1" lang="ja-JP" altLang="en-US" sz="900" dirty="0">
                <a:latin typeface="メイリオ" panose="020B0604030504040204" pitchFamily="50" charset="-128"/>
                <a:ea typeface="メイリオ" panose="020B0604030504040204" pitchFamily="50" charset="-128"/>
              </a:rPr>
              <a:t>配布（約</a:t>
            </a:r>
            <a:r>
              <a:rPr kumimoji="1" lang="en-US" altLang="ja-JP" sz="900" dirty="0">
                <a:latin typeface="メイリオ" panose="020B0604030504040204" pitchFamily="50" charset="-128"/>
                <a:ea typeface="メイリオ" panose="020B0604030504040204" pitchFamily="50" charset="-128"/>
              </a:rPr>
              <a:t>700</a:t>
            </a:r>
            <a:r>
              <a:rPr kumimoji="1" lang="ja-JP" altLang="en-US" sz="900" dirty="0">
                <a:latin typeface="メイリオ" panose="020B0604030504040204" pitchFamily="50" charset="-128"/>
                <a:ea typeface="メイリオ" panose="020B0604030504040204" pitchFamily="50" charset="-128"/>
              </a:rPr>
              <a:t>枚）</a:t>
            </a:r>
            <a:endParaRPr kumimoji="1" lang="en-US" altLang="ja-JP" sz="900" dirty="0">
              <a:latin typeface="メイリオ" panose="020B0604030504040204" pitchFamily="50" charset="-128"/>
              <a:ea typeface="メイリオ" panose="020B0604030504040204" pitchFamily="50" charset="-128"/>
            </a:endParaRPr>
          </a:p>
        </p:txBody>
      </p:sp>
      <p:sp>
        <p:nvSpPr>
          <p:cNvPr id="101" name="楕円 100">
            <a:extLst>
              <a:ext uri="{FF2B5EF4-FFF2-40B4-BE49-F238E27FC236}">
                <a16:creationId xmlns:a16="http://schemas.microsoft.com/office/drawing/2014/main" id="{E0C014A5-BCE9-46B9-B9D6-C087CA6D6213}"/>
              </a:ext>
            </a:extLst>
          </p:cNvPr>
          <p:cNvSpPr>
            <a:spLocks noChangeAspect="1"/>
          </p:cNvSpPr>
          <p:nvPr/>
        </p:nvSpPr>
        <p:spPr>
          <a:xfrm>
            <a:off x="3827790" y="2535973"/>
            <a:ext cx="77143" cy="77143"/>
          </a:xfrm>
          <a:prstGeom prst="ellipse">
            <a:avLst/>
          </a:prstGeom>
          <a:solidFill>
            <a:srgbClr val="0026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286" dirty="0"/>
          </a:p>
        </p:txBody>
      </p:sp>
      <p:sp>
        <p:nvSpPr>
          <p:cNvPr id="102" name="テキスト ボックス 101">
            <a:extLst>
              <a:ext uri="{FF2B5EF4-FFF2-40B4-BE49-F238E27FC236}">
                <a16:creationId xmlns:a16="http://schemas.microsoft.com/office/drawing/2014/main" id="{1DDD0267-F60C-46CE-96A2-DA4F84080E27}"/>
              </a:ext>
            </a:extLst>
          </p:cNvPr>
          <p:cNvSpPr txBox="1"/>
          <p:nvPr/>
        </p:nvSpPr>
        <p:spPr>
          <a:xfrm>
            <a:off x="3097249" y="2616295"/>
            <a:ext cx="1532593" cy="507831"/>
          </a:xfrm>
          <a:prstGeom prst="rect">
            <a:avLst/>
          </a:prstGeom>
          <a:noFill/>
        </p:spPr>
        <p:txBody>
          <a:bodyPr wrap="square" rtlCol="0">
            <a:spAutoFit/>
          </a:bodyPr>
          <a:lstStyle/>
          <a:p>
            <a:pPr algn="ctr"/>
            <a:r>
              <a:rPr kumimoji="1" lang="ja-JP" altLang="en-US" sz="900" dirty="0">
                <a:latin typeface="メイリオ" panose="020B0604030504040204" pitchFamily="50" charset="-128"/>
                <a:ea typeface="メイリオ" panose="020B0604030504040204" pitchFamily="50" charset="-128"/>
              </a:rPr>
              <a:t>学校給食応援団</a:t>
            </a:r>
            <a:endParaRPr kumimoji="1" lang="en-US" altLang="ja-JP" sz="900" dirty="0">
              <a:latin typeface="メイリオ" panose="020B0604030504040204" pitchFamily="50" charset="-128"/>
              <a:ea typeface="メイリオ" panose="020B0604030504040204" pitchFamily="50" charset="-128"/>
            </a:endParaRPr>
          </a:p>
          <a:p>
            <a:pPr algn="ctr"/>
            <a:r>
              <a:rPr kumimoji="1" lang="ja-JP" altLang="en-US" sz="900" dirty="0">
                <a:latin typeface="メイリオ" panose="020B0604030504040204" pitchFamily="50" charset="-128"/>
                <a:ea typeface="メイリオ" panose="020B0604030504040204" pitchFamily="50" charset="-128"/>
              </a:rPr>
              <a:t>アンバサダー</a:t>
            </a:r>
            <a:endParaRPr kumimoji="1" lang="en-US" altLang="ja-JP" sz="900" dirty="0">
              <a:latin typeface="メイリオ" panose="020B0604030504040204" pitchFamily="50" charset="-128"/>
              <a:ea typeface="メイリオ" panose="020B0604030504040204" pitchFamily="50" charset="-128"/>
            </a:endParaRPr>
          </a:p>
          <a:p>
            <a:pPr algn="ctr"/>
            <a:r>
              <a:rPr kumimoji="1" lang="en-US" altLang="ja-JP" sz="900" dirty="0">
                <a:latin typeface="メイリオ" panose="020B0604030504040204" pitchFamily="50" charset="-128"/>
                <a:ea typeface="メイリオ" panose="020B0604030504040204" pitchFamily="50" charset="-128"/>
              </a:rPr>
              <a:t>『</a:t>
            </a:r>
            <a:r>
              <a:rPr kumimoji="1" lang="ja-JP" altLang="en-US" sz="900" dirty="0">
                <a:latin typeface="メイリオ" panose="020B0604030504040204" pitchFamily="50" charset="-128"/>
                <a:ea typeface="メイリオ" panose="020B0604030504040204" pitchFamily="50" charset="-128"/>
              </a:rPr>
              <a:t>リュウ</a:t>
            </a:r>
            <a:r>
              <a:rPr kumimoji="1" lang="en-US" altLang="ja-JP" sz="900" dirty="0">
                <a:latin typeface="メイリオ" panose="020B0604030504040204" pitchFamily="50" charset="-128"/>
                <a:ea typeface="メイリオ" panose="020B0604030504040204" pitchFamily="50" charset="-128"/>
              </a:rPr>
              <a:t>』</a:t>
            </a:r>
          </a:p>
        </p:txBody>
      </p:sp>
      <p:sp>
        <p:nvSpPr>
          <p:cNvPr id="103" name="テキスト ボックス 102">
            <a:extLst>
              <a:ext uri="{FF2B5EF4-FFF2-40B4-BE49-F238E27FC236}">
                <a16:creationId xmlns:a16="http://schemas.microsoft.com/office/drawing/2014/main" id="{91A06FF5-BC23-4FA4-AF9F-BAD7C378CD64}"/>
              </a:ext>
            </a:extLst>
          </p:cNvPr>
          <p:cNvSpPr txBox="1"/>
          <p:nvPr/>
        </p:nvSpPr>
        <p:spPr>
          <a:xfrm>
            <a:off x="4288283" y="2622471"/>
            <a:ext cx="2057210" cy="369332"/>
          </a:xfrm>
          <a:prstGeom prst="rect">
            <a:avLst/>
          </a:prstGeom>
          <a:noFill/>
        </p:spPr>
        <p:txBody>
          <a:bodyPr wrap="square" rtlCol="0">
            <a:spAutoFit/>
          </a:bodyPr>
          <a:lstStyle/>
          <a:p>
            <a:pPr algn="ctr"/>
            <a:r>
              <a:rPr kumimoji="1" lang="ja-JP" altLang="en-US" sz="900" dirty="0">
                <a:latin typeface="メイリオ" panose="020B0604030504040204" pitchFamily="50" charset="-128"/>
                <a:ea typeface="メイリオ" panose="020B0604030504040204" pitchFamily="50" charset="-128"/>
              </a:rPr>
              <a:t>「イルミネーション</a:t>
            </a:r>
            <a:r>
              <a:rPr kumimoji="1" lang="en-US" altLang="ja-JP" sz="900" dirty="0">
                <a:latin typeface="メイリオ" panose="020B0604030504040204" pitchFamily="50" charset="-128"/>
                <a:ea typeface="メイリオ" panose="020B0604030504040204" pitchFamily="50" charset="-128"/>
              </a:rPr>
              <a:t>in</a:t>
            </a:r>
            <a:r>
              <a:rPr kumimoji="1" lang="ja-JP" altLang="en-US" sz="900" dirty="0">
                <a:latin typeface="メイリオ" panose="020B0604030504040204" pitchFamily="50" charset="-128"/>
                <a:ea typeface="メイリオ" panose="020B0604030504040204" pitchFamily="50" charset="-128"/>
              </a:rPr>
              <a:t>かしはら」</a:t>
            </a:r>
            <a:endParaRPr kumimoji="1" lang="en-US" altLang="ja-JP" sz="900" dirty="0">
              <a:latin typeface="メイリオ" panose="020B0604030504040204" pitchFamily="50" charset="-128"/>
              <a:ea typeface="メイリオ" panose="020B0604030504040204" pitchFamily="50" charset="-128"/>
            </a:endParaRPr>
          </a:p>
          <a:p>
            <a:pPr algn="ctr"/>
            <a:r>
              <a:rPr kumimoji="1" lang="ja-JP" altLang="en-US" sz="900" dirty="0">
                <a:latin typeface="メイリオ" panose="020B0604030504040204" pitchFamily="50" charset="-128"/>
                <a:ea typeface="メイリオ" panose="020B0604030504040204" pitchFamily="50" charset="-128"/>
              </a:rPr>
              <a:t>カウントダウン</a:t>
            </a:r>
            <a:endParaRPr kumimoji="1" lang="en-US" altLang="ja-JP" sz="900" dirty="0">
              <a:latin typeface="メイリオ" panose="020B0604030504040204" pitchFamily="50" charset="-128"/>
              <a:ea typeface="メイリオ" panose="020B0604030504040204" pitchFamily="50" charset="-128"/>
            </a:endParaRPr>
          </a:p>
        </p:txBody>
      </p:sp>
      <p:sp>
        <p:nvSpPr>
          <p:cNvPr id="104" name="テキスト ボックス 103">
            <a:extLst>
              <a:ext uri="{FF2B5EF4-FFF2-40B4-BE49-F238E27FC236}">
                <a16:creationId xmlns:a16="http://schemas.microsoft.com/office/drawing/2014/main" id="{44A45C05-7535-4173-B157-D2992C3DC955}"/>
              </a:ext>
            </a:extLst>
          </p:cNvPr>
          <p:cNvSpPr txBox="1"/>
          <p:nvPr/>
        </p:nvSpPr>
        <p:spPr>
          <a:xfrm>
            <a:off x="6140642" y="2626080"/>
            <a:ext cx="1279625" cy="230832"/>
          </a:xfrm>
          <a:prstGeom prst="rect">
            <a:avLst/>
          </a:prstGeom>
          <a:noFill/>
        </p:spPr>
        <p:txBody>
          <a:bodyPr wrap="square" rtlCol="0">
            <a:spAutoFit/>
          </a:bodyPr>
          <a:lstStyle/>
          <a:p>
            <a:r>
              <a:rPr kumimoji="1" lang="ja-JP" altLang="en-US" sz="900" dirty="0">
                <a:latin typeface="メイリオ" panose="020B0604030504040204" pitchFamily="50" charset="-128"/>
                <a:ea typeface="メイリオ" panose="020B0604030504040204" pitchFamily="50" charset="-128"/>
              </a:rPr>
              <a:t>「橿原の日の給食」</a:t>
            </a:r>
            <a:endParaRPr kumimoji="1" lang="en-US" altLang="ja-JP" sz="900" dirty="0">
              <a:latin typeface="メイリオ" panose="020B0604030504040204" pitchFamily="50" charset="-128"/>
              <a:ea typeface="メイリオ" panose="020B0604030504040204" pitchFamily="50" charset="-128"/>
            </a:endParaRPr>
          </a:p>
        </p:txBody>
      </p:sp>
      <p:pic>
        <p:nvPicPr>
          <p:cNvPr id="105" name="図 104">
            <a:extLst>
              <a:ext uri="{FF2B5EF4-FFF2-40B4-BE49-F238E27FC236}">
                <a16:creationId xmlns:a16="http://schemas.microsoft.com/office/drawing/2014/main" id="{8FA045EB-09EF-4DC8-AEDC-C45C81703A5A}"/>
              </a:ext>
            </a:extLst>
          </p:cNvPr>
          <p:cNvPicPr>
            <a:picLocks noChangeAspect="1"/>
          </p:cNvPicPr>
          <p:nvPr/>
        </p:nvPicPr>
        <p:blipFill rotWithShape="1">
          <a:blip r:embed="rId13" cstate="print">
            <a:extLst>
              <a:ext uri="{28A0092B-C50C-407E-A947-70E740481C1C}">
                <a14:useLocalDpi xmlns:a14="http://schemas.microsoft.com/office/drawing/2010/main"/>
              </a:ext>
            </a:extLst>
          </a:blip>
          <a:srcRect/>
          <a:stretch/>
        </p:blipFill>
        <p:spPr>
          <a:xfrm>
            <a:off x="53079" y="3005353"/>
            <a:ext cx="1010695" cy="694286"/>
          </a:xfrm>
          <a:prstGeom prst="rect">
            <a:avLst/>
          </a:prstGeom>
          <a:ln>
            <a:noFill/>
          </a:ln>
          <a:effectLst>
            <a:outerShdw blurRad="50800" dist="38100" dir="2700000" algn="tl" rotWithShape="0">
              <a:prstClr val="black">
                <a:alpha val="40000"/>
              </a:prstClr>
            </a:outerShdw>
          </a:effectLst>
        </p:spPr>
      </p:pic>
      <p:pic>
        <p:nvPicPr>
          <p:cNvPr id="106" name="図 105">
            <a:extLst>
              <a:ext uri="{FF2B5EF4-FFF2-40B4-BE49-F238E27FC236}">
                <a16:creationId xmlns:a16="http://schemas.microsoft.com/office/drawing/2014/main" id="{F3D2DA98-4747-452A-A934-B8F355C942A9}"/>
              </a:ext>
            </a:extLst>
          </p:cNvPr>
          <p:cNvPicPr>
            <a:picLocks noChangeAspect="1"/>
          </p:cNvPicPr>
          <p:nvPr/>
        </p:nvPicPr>
        <p:blipFill rotWithShape="1">
          <a:blip r:embed="rId14" cstate="print">
            <a:extLst>
              <a:ext uri="{28A0092B-C50C-407E-A947-70E740481C1C}">
                <a14:useLocalDpi xmlns:a14="http://schemas.microsoft.com/office/drawing/2010/main"/>
              </a:ext>
            </a:extLst>
          </a:blip>
          <a:srcRect/>
          <a:stretch/>
        </p:blipFill>
        <p:spPr>
          <a:xfrm>
            <a:off x="1118503" y="3009101"/>
            <a:ext cx="1184947" cy="694286"/>
          </a:xfrm>
          <a:prstGeom prst="rect">
            <a:avLst/>
          </a:prstGeom>
          <a:ln>
            <a:noFill/>
          </a:ln>
          <a:effectLst>
            <a:outerShdw blurRad="50800" dist="38100" dir="2700000" algn="tl" rotWithShape="0">
              <a:prstClr val="black">
                <a:alpha val="40000"/>
              </a:prstClr>
            </a:outerShdw>
          </a:effectLst>
        </p:spPr>
      </p:pic>
      <p:sp>
        <p:nvSpPr>
          <p:cNvPr id="107" name="テキスト ボックス 106">
            <a:extLst>
              <a:ext uri="{FF2B5EF4-FFF2-40B4-BE49-F238E27FC236}">
                <a16:creationId xmlns:a16="http://schemas.microsoft.com/office/drawing/2014/main" id="{8CA7D2E7-4506-4A4D-B01E-2AE92CE5C38D}"/>
              </a:ext>
            </a:extLst>
          </p:cNvPr>
          <p:cNvSpPr txBox="1"/>
          <p:nvPr/>
        </p:nvSpPr>
        <p:spPr>
          <a:xfrm>
            <a:off x="106047" y="2618774"/>
            <a:ext cx="909661" cy="369332"/>
          </a:xfrm>
          <a:prstGeom prst="rect">
            <a:avLst/>
          </a:prstGeom>
          <a:noFill/>
        </p:spPr>
        <p:txBody>
          <a:bodyPr wrap="square" rtlCol="0">
            <a:spAutoFit/>
          </a:bodyPr>
          <a:lstStyle/>
          <a:p>
            <a:pPr algn="ctr"/>
            <a:r>
              <a:rPr kumimoji="1" lang="ja-JP" altLang="en-US" sz="900" dirty="0">
                <a:latin typeface="メイリオ" panose="020B0604030504040204" pitchFamily="50" charset="-128"/>
                <a:ea typeface="メイリオ" panose="020B0604030504040204" pitchFamily="50" charset="-128"/>
              </a:rPr>
              <a:t>市長と会長が</a:t>
            </a:r>
            <a:endParaRPr kumimoji="1" lang="en-US" altLang="ja-JP" sz="900" dirty="0">
              <a:latin typeface="メイリオ" panose="020B0604030504040204" pitchFamily="50" charset="-128"/>
              <a:ea typeface="メイリオ" panose="020B0604030504040204" pitchFamily="50" charset="-128"/>
            </a:endParaRPr>
          </a:p>
          <a:p>
            <a:pPr algn="ctr"/>
            <a:r>
              <a:rPr kumimoji="1" lang="ja-JP" altLang="en-US" sz="900" dirty="0">
                <a:latin typeface="メイリオ" panose="020B0604030504040204" pitchFamily="50" charset="-128"/>
                <a:ea typeface="メイリオ" panose="020B0604030504040204" pitchFamily="50" charset="-128"/>
              </a:rPr>
              <a:t>対談</a:t>
            </a:r>
            <a:endParaRPr kumimoji="1" lang="ja-JP" altLang="en-US" sz="900" dirty="0"/>
          </a:p>
        </p:txBody>
      </p:sp>
      <p:sp>
        <p:nvSpPr>
          <p:cNvPr id="108" name="テキスト ボックス 107">
            <a:extLst>
              <a:ext uri="{FF2B5EF4-FFF2-40B4-BE49-F238E27FC236}">
                <a16:creationId xmlns:a16="http://schemas.microsoft.com/office/drawing/2014/main" id="{77560DB7-44EC-427A-80B8-3A75007CD1BF}"/>
              </a:ext>
            </a:extLst>
          </p:cNvPr>
          <p:cNvSpPr txBox="1"/>
          <p:nvPr/>
        </p:nvSpPr>
        <p:spPr>
          <a:xfrm>
            <a:off x="1250870" y="2616924"/>
            <a:ext cx="942391" cy="523220"/>
          </a:xfrm>
          <a:prstGeom prst="rect">
            <a:avLst/>
          </a:prstGeom>
          <a:noFill/>
        </p:spPr>
        <p:txBody>
          <a:bodyPr wrap="square" rtlCol="0">
            <a:spAutoFit/>
          </a:bodyPr>
          <a:lstStyle/>
          <a:p>
            <a:pPr algn="ctr"/>
            <a:r>
              <a:rPr kumimoji="1" lang="ja-JP" altLang="en-US" sz="900" dirty="0">
                <a:latin typeface="メイリオ" panose="020B0604030504040204" pitchFamily="50" charset="-128"/>
                <a:ea typeface="メイリオ" panose="020B0604030504040204" pitchFamily="50" charset="-128"/>
              </a:rPr>
              <a:t>包括連携協定締結</a:t>
            </a:r>
            <a:endParaRPr kumimoji="1" lang="en-US" altLang="ja-JP" sz="900" dirty="0">
              <a:latin typeface="メイリオ" panose="020B0604030504040204" pitchFamily="50" charset="-128"/>
              <a:ea typeface="メイリオ" panose="020B0604030504040204" pitchFamily="50" charset="-128"/>
            </a:endParaRPr>
          </a:p>
          <a:p>
            <a:endParaRPr kumimoji="1" lang="ja-JP" altLang="en-US" sz="1000" dirty="0"/>
          </a:p>
        </p:txBody>
      </p:sp>
      <p:sp>
        <p:nvSpPr>
          <p:cNvPr id="109" name="テキスト ボックス 108">
            <a:extLst>
              <a:ext uri="{FF2B5EF4-FFF2-40B4-BE49-F238E27FC236}">
                <a16:creationId xmlns:a16="http://schemas.microsoft.com/office/drawing/2014/main" id="{2E71B4BD-D17D-4BF5-9CD8-108EF5F140D3}"/>
              </a:ext>
            </a:extLst>
          </p:cNvPr>
          <p:cNvSpPr txBox="1"/>
          <p:nvPr/>
        </p:nvSpPr>
        <p:spPr>
          <a:xfrm>
            <a:off x="1532660" y="2355974"/>
            <a:ext cx="530634" cy="268215"/>
          </a:xfrm>
          <a:prstGeom prst="rect">
            <a:avLst/>
          </a:prstGeom>
          <a:noFill/>
        </p:spPr>
        <p:txBody>
          <a:bodyPr wrap="square" rtlCol="0">
            <a:spAutoFit/>
          </a:bodyPr>
          <a:lstStyle/>
          <a:p>
            <a:r>
              <a:rPr kumimoji="1" lang="en-US" altLang="ja-JP" sz="1143" b="1" i="1" dirty="0">
                <a:latin typeface="メイリオ" panose="020B0604030504040204" pitchFamily="50" charset="-128"/>
                <a:ea typeface="メイリオ" panose="020B0604030504040204" pitchFamily="50" charset="-128"/>
              </a:rPr>
              <a:t>8</a:t>
            </a:r>
            <a:r>
              <a:rPr kumimoji="1" lang="ja-JP" altLang="en-US" sz="1143" b="1" i="1" dirty="0">
                <a:latin typeface="メイリオ" panose="020B0604030504040204" pitchFamily="50" charset="-128"/>
                <a:ea typeface="メイリオ" panose="020B0604030504040204" pitchFamily="50" charset="-128"/>
              </a:rPr>
              <a:t>月</a:t>
            </a:r>
            <a:endParaRPr kumimoji="1" lang="ja-JP" altLang="en-US" sz="1000" b="1" i="1" dirty="0">
              <a:latin typeface="メイリオ" panose="020B0604030504040204" pitchFamily="50" charset="-128"/>
              <a:ea typeface="メイリオ" panose="020B0604030504040204" pitchFamily="50" charset="-128"/>
            </a:endParaRPr>
          </a:p>
        </p:txBody>
      </p:sp>
      <p:pic>
        <p:nvPicPr>
          <p:cNvPr id="110" name="図 109">
            <a:extLst>
              <a:ext uri="{FF2B5EF4-FFF2-40B4-BE49-F238E27FC236}">
                <a16:creationId xmlns:a16="http://schemas.microsoft.com/office/drawing/2014/main" id="{60DED952-23DC-4408-9837-A0CC63A865BC}"/>
              </a:ext>
            </a:extLst>
          </p:cNvPr>
          <p:cNvPicPr>
            <a:picLocks noChangeAspect="1"/>
          </p:cNvPicPr>
          <p:nvPr/>
        </p:nvPicPr>
        <p:blipFill>
          <a:blip r:embed="rId15" cstate="print">
            <a:extLst>
              <a:ext uri="{28A0092B-C50C-407E-A947-70E740481C1C}">
                <a14:useLocalDpi xmlns:a14="http://schemas.microsoft.com/office/drawing/2010/main"/>
              </a:ext>
            </a:extLst>
          </a:blip>
          <a:stretch>
            <a:fillRect/>
          </a:stretch>
        </p:blipFill>
        <p:spPr>
          <a:xfrm>
            <a:off x="2386816" y="3009046"/>
            <a:ext cx="854245" cy="1226254"/>
          </a:xfrm>
          <a:prstGeom prst="rect">
            <a:avLst/>
          </a:prstGeom>
          <a:ln>
            <a:noFill/>
          </a:ln>
          <a:effectLst>
            <a:outerShdw blurRad="50800" dist="38100" dir="2700000" algn="tl" rotWithShape="0">
              <a:prstClr val="black">
                <a:alpha val="40000"/>
              </a:prstClr>
            </a:outerShdw>
          </a:effectLst>
        </p:spPr>
      </p:pic>
      <p:sp>
        <p:nvSpPr>
          <p:cNvPr id="111" name="テキスト ボックス 110">
            <a:extLst>
              <a:ext uri="{FF2B5EF4-FFF2-40B4-BE49-F238E27FC236}">
                <a16:creationId xmlns:a16="http://schemas.microsoft.com/office/drawing/2014/main" id="{8BAEFD13-11CD-4F99-9EF5-848924689E77}"/>
              </a:ext>
            </a:extLst>
          </p:cNvPr>
          <p:cNvSpPr txBox="1"/>
          <p:nvPr/>
        </p:nvSpPr>
        <p:spPr>
          <a:xfrm>
            <a:off x="3665853" y="2355974"/>
            <a:ext cx="453904" cy="268215"/>
          </a:xfrm>
          <a:prstGeom prst="rect">
            <a:avLst/>
          </a:prstGeom>
          <a:noFill/>
        </p:spPr>
        <p:txBody>
          <a:bodyPr wrap="square" rtlCol="0">
            <a:spAutoFit/>
          </a:bodyPr>
          <a:lstStyle/>
          <a:p>
            <a:r>
              <a:rPr kumimoji="1" lang="en-US" altLang="ja-JP" sz="1143" b="1" i="1" dirty="0">
                <a:latin typeface="メイリオ" panose="020B0604030504040204" pitchFamily="50" charset="-128"/>
                <a:ea typeface="メイリオ" panose="020B0604030504040204" pitchFamily="50" charset="-128"/>
              </a:rPr>
              <a:t>9</a:t>
            </a:r>
            <a:r>
              <a:rPr kumimoji="1" lang="ja-JP" altLang="en-US" sz="1143" b="1" i="1" dirty="0">
                <a:latin typeface="メイリオ" panose="020B0604030504040204" pitchFamily="50" charset="-128"/>
                <a:ea typeface="メイリオ" panose="020B0604030504040204" pitchFamily="50" charset="-128"/>
              </a:rPr>
              <a:t>月</a:t>
            </a:r>
            <a:endParaRPr kumimoji="1" lang="ja-JP" altLang="en-US" sz="1000" b="1" i="1" dirty="0">
              <a:latin typeface="メイリオ" panose="020B0604030504040204" pitchFamily="50" charset="-128"/>
              <a:ea typeface="メイリオ" panose="020B0604030504040204" pitchFamily="50" charset="-128"/>
            </a:endParaRPr>
          </a:p>
        </p:txBody>
      </p:sp>
      <p:pic>
        <p:nvPicPr>
          <p:cNvPr id="112" name="図 111">
            <a:extLst>
              <a:ext uri="{FF2B5EF4-FFF2-40B4-BE49-F238E27FC236}">
                <a16:creationId xmlns:a16="http://schemas.microsoft.com/office/drawing/2014/main" id="{DF446C36-72F7-420F-9439-A02FD5A630BC}"/>
              </a:ext>
            </a:extLst>
          </p:cNvPr>
          <p:cNvPicPr>
            <a:picLocks noChangeAspect="1"/>
          </p:cNvPicPr>
          <p:nvPr/>
        </p:nvPicPr>
        <p:blipFill rotWithShape="1">
          <a:blip r:embed="rId16" cstate="print">
            <a:extLst>
              <a:ext uri="{28A0092B-C50C-407E-A947-70E740481C1C}">
                <a14:useLocalDpi xmlns:a14="http://schemas.microsoft.com/office/drawing/2010/main"/>
              </a:ext>
            </a:extLst>
          </a:blip>
          <a:srcRect/>
          <a:stretch/>
        </p:blipFill>
        <p:spPr>
          <a:xfrm>
            <a:off x="3481807" y="3179234"/>
            <a:ext cx="750711" cy="1054286"/>
          </a:xfrm>
          <a:prstGeom prst="rect">
            <a:avLst/>
          </a:prstGeom>
          <a:ln>
            <a:noFill/>
          </a:ln>
          <a:effectLst>
            <a:outerShdw blurRad="50800" dist="38100" dir="2700000" algn="tl" rotWithShape="0">
              <a:prstClr val="black">
                <a:alpha val="40000"/>
              </a:prstClr>
            </a:outerShdw>
          </a:effectLst>
        </p:spPr>
      </p:pic>
      <p:sp>
        <p:nvSpPr>
          <p:cNvPr id="113" name="楕円 112">
            <a:extLst>
              <a:ext uri="{FF2B5EF4-FFF2-40B4-BE49-F238E27FC236}">
                <a16:creationId xmlns:a16="http://schemas.microsoft.com/office/drawing/2014/main" id="{789D07E3-91C0-4D8B-A307-007D470F3010}"/>
              </a:ext>
            </a:extLst>
          </p:cNvPr>
          <p:cNvSpPr>
            <a:spLocks noChangeAspect="1"/>
          </p:cNvSpPr>
          <p:nvPr/>
        </p:nvSpPr>
        <p:spPr>
          <a:xfrm>
            <a:off x="5085405" y="2543676"/>
            <a:ext cx="77143" cy="77143"/>
          </a:xfrm>
          <a:prstGeom prst="ellipse">
            <a:avLst/>
          </a:prstGeom>
          <a:solidFill>
            <a:srgbClr val="0026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286" dirty="0"/>
          </a:p>
        </p:txBody>
      </p:sp>
      <p:sp>
        <p:nvSpPr>
          <p:cNvPr id="114" name="楕円 113">
            <a:extLst>
              <a:ext uri="{FF2B5EF4-FFF2-40B4-BE49-F238E27FC236}">
                <a16:creationId xmlns:a16="http://schemas.microsoft.com/office/drawing/2014/main" id="{3D724448-E446-4E73-825E-74EEE21C627A}"/>
              </a:ext>
            </a:extLst>
          </p:cNvPr>
          <p:cNvSpPr>
            <a:spLocks noChangeAspect="1"/>
          </p:cNvSpPr>
          <p:nvPr/>
        </p:nvSpPr>
        <p:spPr>
          <a:xfrm>
            <a:off x="6742934" y="2543676"/>
            <a:ext cx="77143" cy="77143"/>
          </a:xfrm>
          <a:prstGeom prst="ellipse">
            <a:avLst/>
          </a:prstGeom>
          <a:solidFill>
            <a:srgbClr val="0026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286" dirty="0"/>
          </a:p>
        </p:txBody>
      </p:sp>
      <p:sp>
        <p:nvSpPr>
          <p:cNvPr id="115" name="楕円 114">
            <a:extLst>
              <a:ext uri="{FF2B5EF4-FFF2-40B4-BE49-F238E27FC236}">
                <a16:creationId xmlns:a16="http://schemas.microsoft.com/office/drawing/2014/main" id="{B0293359-B681-434E-B9B3-2DC5232E9686}"/>
              </a:ext>
            </a:extLst>
          </p:cNvPr>
          <p:cNvSpPr>
            <a:spLocks noChangeAspect="1"/>
          </p:cNvSpPr>
          <p:nvPr/>
        </p:nvSpPr>
        <p:spPr>
          <a:xfrm>
            <a:off x="8168457" y="2543676"/>
            <a:ext cx="77143" cy="77143"/>
          </a:xfrm>
          <a:prstGeom prst="ellipse">
            <a:avLst/>
          </a:prstGeom>
          <a:solidFill>
            <a:srgbClr val="0026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286" dirty="0"/>
          </a:p>
        </p:txBody>
      </p:sp>
      <p:sp>
        <p:nvSpPr>
          <p:cNvPr id="116" name="テキスト ボックス 115">
            <a:extLst>
              <a:ext uri="{FF2B5EF4-FFF2-40B4-BE49-F238E27FC236}">
                <a16:creationId xmlns:a16="http://schemas.microsoft.com/office/drawing/2014/main" id="{E495DBE1-3075-4F7D-B679-1CC9E570339B}"/>
              </a:ext>
            </a:extLst>
          </p:cNvPr>
          <p:cNvSpPr txBox="1"/>
          <p:nvPr/>
        </p:nvSpPr>
        <p:spPr>
          <a:xfrm>
            <a:off x="6371479" y="2358556"/>
            <a:ext cx="1089028" cy="268215"/>
          </a:xfrm>
          <a:prstGeom prst="rect">
            <a:avLst/>
          </a:prstGeom>
          <a:noFill/>
        </p:spPr>
        <p:txBody>
          <a:bodyPr wrap="square" rtlCol="0">
            <a:spAutoFit/>
          </a:bodyPr>
          <a:lstStyle/>
          <a:p>
            <a:r>
              <a:rPr kumimoji="1" lang="en-US" altLang="ja-JP" sz="1143" b="1" i="1" dirty="0">
                <a:latin typeface="メイリオ" panose="020B0604030504040204" pitchFamily="50" charset="-128"/>
                <a:ea typeface="メイリオ" panose="020B0604030504040204" pitchFamily="50" charset="-128"/>
              </a:rPr>
              <a:t>2023</a:t>
            </a:r>
            <a:r>
              <a:rPr kumimoji="1" lang="ja-JP" altLang="en-US" sz="1143" b="1" i="1" dirty="0">
                <a:latin typeface="メイリオ" panose="020B0604030504040204" pitchFamily="50" charset="-128"/>
                <a:ea typeface="メイリオ" panose="020B0604030504040204" pitchFamily="50" charset="-128"/>
              </a:rPr>
              <a:t>年</a:t>
            </a:r>
            <a:r>
              <a:rPr kumimoji="1" lang="en-US" altLang="ja-JP" sz="1143" b="1" i="1" dirty="0">
                <a:latin typeface="メイリオ" panose="020B0604030504040204" pitchFamily="50" charset="-128"/>
                <a:ea typeface="メイリオ" panose="020B0604030504040204" pitchFamily="50" charset="-128"/>
              </a:rPr>
              <a:t>2</a:t>
            </a:r>
            <a:r>
              <a:rPr kumimoji="1" lang="ja-JP" altLang="en-US" sz="1143" b="1" i="1" dirty="0">
                <a:latin typeface="メイリオ" panose="020B0604030504040204" pitchFamily="50" charset="-128"/>
                <a:ea typeface="メイリオ" panose="020B0604030504040204" pitchFamily="50" charset="-128"/>
              </a:rPr>
              <a:t>月</a:t>
            </a:r>
            <a:endParaRPr kumimoji="1" lang="ja-JP" altLang="en-US" sz="1000" b="1" i="1" dirty="0">
              <a:latin typeface="メイリオ" panose="020B0604030504040204" pitchFamily="50" charset="-128"/>
              <a:ea typeface="メイリオ" panose="020B0604030504040204" pitchFamily="50" charset="-128"/>
            </a:endParaRPr>
          </a:p>
        </p:txBody>
      </p:sp>
      <p:sp>
        <p:nvSpPr>
          <p:cNvPr id="117" name="テキスト ボックス 116">
            <a:extLst>
              <a:ext uri="{FF2B5EF4-FFF2-40B4-BE49-F238E27FC236}">
                <a16:creationId xmlns:a16="http://schemas.microsoft.com/office/drawing/2014/main" id="{B95E9531-0D48-439F-B0E4-74913FFCE0C4}"/>
              </a:ext>
            </a:extLst>
          </p:cNvPr>
          <p:cNvSpPr txBox="1"/>
          <p:nvPr/>
        </p:nvSpPr>
        <p:spPr>
          <a:xfrm>
            <a:off x="4913068" y="2358556"/>
            <a:ext cx="561485" cy="268215"/>
          </a:xfrm>
          <a:prstGeom prst="rect">
            <a:avLst/>
          </a:prstGeom>
          <a:noFill/>
        </p:spPr>
        <p:txBody>
          <a:bodyPr wrap="square" rtlCol="0">
            <a:spAutoFit/>
          </a:bodyPr>
          <a:lstStyle/>
          <a:p>
            <a:r>
              <a:rPr kumimoji="1" lang="en-US" altLang="ja-JP" sz="1143" b="1" i="1" dirty="0">
                <a:latin typeface="メイリオ" panose="020B0604030504040204" pitchFamily="50" charset="-128"/>
                <a:ea typeface="メイリオ" panose="020B0604030504040204" pitchFamily="50" charset="-128"/>
              </a:rPr>
              <a:t>12</a:t>
            </a:r>
            <a:r>
              <a:rPr kumimoji="1" lang="ja-JP" altLang="en-US" sz="1143" b="1" i="1" dirty="0">
                <a:latin typeface="メイリオ" panose="020B0604030504040204" pitchFamily="50" charset="-128"/>
                <a:ea typeface="メイリオ" panose="020B0604030504040204" pitchFamily="50" charset="-128"/>
              </a:rPr>
              <a:t>月</a:t>
            </a:r>
            <a:endParaRPr kumimoji="1" lang="ja-JP" altLang="en-US" sz="1000" b="1" i="1" dirty="0">
              <a:latin typeface="メイリオ" panose="020B0604030504040204" pitchFamily="50" charset="-128"/>
              <a:ea typeface="メイリオ" panose="020B0604030504040204" pitchFamily="50" charset="-128"/>
            </a:endParaRPr>
          </a:p>
        </p:txBody>
      </p:sp>
      <p:pic>
        <p:nvPicPr>
          <p:cNvPr id="118" name="図 117">
            <a:extLst>
              <a:ext uri="{FF2B5EF4-FFF2-40B4-BE49-F238E27FC236}">
                <a16:creationId xmlns:a16="http://schemas.microsoft.com/office/drawing/2014/main" id="{4F5D7CDD-0711-4FEE-9874-7A64F4269AB4}"/>
              </a:ext>
            </a:extLst>
          </p:cNvPr>
          <p:cNvPicPr>
            <a:picLocks noChangeAspect="1"/>
          </p:cNvPicPr>
          <p:nvPr/>
        </p:nvPicPr>
        <p:blipFill>
          <a:blip r:embed="rId17" cstate="print">
            <a:extLst>
              <a:ext uri="{28A0092B-C50C-407E-A947-70E740481C1C}">
                <a14:useLocalDpi xmlns:a14="http://schemas.microsoft.com/office/drawing/2010/main"/>
              </a:ext>
            </a:extLst>
          </a:blip>
          <a:stretch>
            <a:fillRect/>
          </a:stretch>
        </p:blipFill>
        <p:spPr>
          <a:xfrm>
            <a:off x="5099520" y="3001294"/>
            <a:ext cx="982671" cy="537811"/>
          </a:xfrm>
          <a:prstGeom prst="rect">
            <a:avLst/>
          </a:prstGeom>
          <a:ln>
            <a:noFill/>
          </a:ln>
          <a:effectLst>
            <a:reflection blurRad="12700" stA="30000" endPos="30000" dist="5000" dir="5400000" sy="-100000" algn="bl" rotWithShape="0"/>
          </a:effectLst>
          <a:scene3d>
            <a:camera prst="perspectiveContrastingLeftFacing">
              <a:rot lat="300000" lon="19800000" rev="0"/>
            </a:camera>
            <a:lightRig rig="threePt" dir="t">
              <a:rot lat="0" lon="0" rev="2700000"/>
            </a:lightRig>
          </a:scene3d>
          <a:sp3d>
            <a:bevelT w="63500" h="50800"/>
          </a:sp3d>
        </p:spPr>
      </p:pic>
      <p:pic>
        <p:nvPicPr>
          <p:cNvPr id="119" name="図 118">
            <a:extLst>
              <a:ext uri="{FF2B5EF4-FFF2-40B4-BE49-F238E27FC236}">
                <a16:creationId xmlns:a16="http://schemas.microsoft.com/office/drawing/2014/main" id="{4E2E35D2-D837-477F-A218-5025C5F582D9}"/>
              </a:ext>
            </a:extLst>
          </p:cNvPr>
          <p:cNvPicPr>
            <a:picLocks noChangeAspect="1"/>
          </p:cNvPicPr>
          <p:nvPr/>
        </p:nvPicPr>
        <p:blipFill>
          <a:blip r:embed="rId18" cstate="print">
            <a:extLst>
              <a:ext uri="{28A0092B-C50C-407E-A947-70E740481C1C}">
                <a14:useLocalDpi xmlns:a14="http://schemas.microsoft.com/office/drawing/2010/main"/>
              </a:ext>
            </a:extLst>
          </a:blip>
          <a:stretch>
            <a:fillRect/>
          </a:stretch>
        </p:blipFill>
        <p:spPr>
          <a:xfrm>
            <a:off x="4472698" y="3347298"/>
            <a:ext cx="983164" cy="537811"/>
          </a:xfrm>
          <a:prstGeom prst="rect">
            <a:avLst/>
          </a:prstGeom>
          <a:ln>
            <a:noFill/>
          </a:ln>
          <a:effectLst>
            <a:reflection blurRad="12700" stA="30000" endPos="30000" dist="5000" dir="5400000" sy="-100000" algn="bl" rotWithShape="0"/>
          </a:effectLst>
          <a:scene3d>
            <a:camera prst="perspectiveContrastingLeftFacing">
              <a:rot lat="300000" lon="19800000" rev="0"/>
            </a:camera>
            <a:lightRig rig="threePt" dir="t">
              <a:rot lat="0" lon="0" rev="2700000"/>
            </a:lightRig>
          </a:scene3d>
          <a:sp3d>
            <a:bevelT w="63500" h="50800"/>
          </a:sp3d>
        </p:spPr>
      </p:pic>
      <p:pic>
        <p:nvPicPr>
          <p:cNvPr id="120" name="図 119">
            <a:extLst>
              <a:ext uri="{FF2B5EF4-FFF2-40B4-BE49-F238E27FC236}">
                <a16:creationId xmlns:a16="http://schemas.microsoft.com/office/drawing/2014/main" id="{80FFE429-8CAB-4CC2-AE8F-1A0B92BB8426}"/>
              </a:ext>
            </a:extLst>
          </p:cNvPr>
          <p:cNvPicPr>
            <a:picLocks noChangeAspect="1"/>
          </p:cNvPicPr>
          <p:nvPr/>
        </p:nvPicPr>
        <p:blipFill>
          <a:blip r:embed="rId19" cstate="print">
            <a:extLst>
              <a:ext uri="{28A0092B-C50C-407E-A947-70E740481C1C}">
                <a14:useLocalDpi xmlns:a14="http://schemas.microsoft.com/office/drawing/2010/main"/>
              </a:ext>
            </a:extLst>
          </a:blip>
          <a:stretch>
            <a:fillRect/>
          </a:stretch>
        </p:blipFill>
        <p:spPr>
          <a:xfrm>
            <a:off x="5070966" y="3645523"/>
            <a:ext cx="892751" cy="485366"/>
          </a:xfrm>
          <a:prstGeom prst="rect">
            <a:avLst/>
          </a:prstGeom>
          <a:ln>
            <a:noFill/>
          </a:ln>
          <a:effectLst>
            <a:reflection blurRad="12700" stA="30000" endPos="30000" dist="5000" dir="5400000" sy="-100000" algn="bl" rotWithShape="0"/>
          </a:effectLst>
          <a:scene3d>
            <a:camera prst="perspectiveContrastingLeftFacing">
              <a:rot lat="300000" lon="19800000" rev="0"/>
            </a:camera>
            <a:lightRig rig="threePt" dir="t">
              <a:rot lat="0" lon="0" rev="2700000"/>
            </a:lightRig>
          </a:scene3d>
          <a:sp3d>
            <a:bevelT w="63500" h="50800"/>
          </a:sp3d>
        </p:spPr>
      </p:pic>
      <p:pic>
        <p:nvPicPr>
          <p:cNvPr id="121" name="図 120">
            <a:extLst>
              <a:ext uri="{FF2B5EF4-FFF2-40B4-BE49-F238E27FC236}">
                <a16:creationId xmlns:a16="http://schemas.microsoft.com/office/drawing/2014/main" id="{7ABEFEA4-4AB3-470F-B927-E6E21E275E97}"/>
              </a:ext>
            </a:extLst>
          </p:cNvPr>
          <p:cNvPicPr>
            <a:picLocks noChangeAspect="1"/>
          </p:cNvPicPr>
          <p:nvPr/>
        </p:nvPicPr>
        <p:blipFill>
          <a:blip r:embed="rId20" cstate="print">
            <a:extLst>
              <a:ext uri="{28A0092B-C50C-407E-A947-70E740481C1C}">
                <a14:useLocalDpi xmlns:a14="http://schemas.microsoft.com/office/drawing/2010/main"/>
              </a:ext>
            </a:extLst>
          </a:blip>
          <a:stretch>
            <a:fillRect/>
          </a:stretch>
        </p:blipFill>
        <p:spPr>
          <a:xfrm>
            <a:off x="6314292" y="3008142"/>
            <a:ext cx="925714" cy="694286"/>
          </a:xfrm>
          <a:prstGeom prst="rect">
            <a:avLst/>
          </a:prstGeom>
          <a:ln>
            <a:noFill/>
          </a:ln>
          <a:effectLst>
            <a:outerShdw blurRad="50800" dist="38100" dir="2700000" algn="tl" rotWithShape="0">
              <a:prstClr val="black">
                <a:alpha val="40000"/>
              </a:prstClr>
            </a:outerShdw>
          </a:effectLst>
        </p:spPr>
      </p:pic>
      <p:sp>
        <p:nvSpPr>
          <p:cNvPr id="122" name="テキスト ボックス 121">
            <a:extLst>
              <a:ext uri="{FF2B5EF4-FFF2-40B4-BE49-F238E27FC236}">
                <a16:creationId xmlns:a16="http://schemas.microsoft.com/office/drawing/2014/main" id="{5B41BA0F-C9C1-4E44-9D0C-04FC71060494}"/>
              </a:ext>
            </a:extLst>
          </p:cNvPr>
          <p:cNvSpPr txBox="1"/>
          <p:nvPr/>
        </p:nvSpPr>
        <p:spPr>
          <a:xfrm>
            <a:off x="8023366" y="2358556"/>
            <a:ext cx="473951" cy="268215"/>
          </a:xfrm>
          <a:prstGeom prst="rect">
            <a:avLst/>
          </a:prstGeom>
          <a:noFill/>
        </p:spPr>
        <p:txBody>
          <a:bodyPr wrap="square" rtlCol="0">
            <a:spAutoFit/>
          </a:bodyPr>
          <a:lstStyle/>
          <a:p>
            <a:r>
              <a:rPr kumimoji="1" lang="en-US" altLang="ja-JP" sz="1143" b="1" i="1" dirty="0">
                <a:latin typeface="メイリオ" panose="020B0604030504040204" pitchFamily="50" charset="-128"/>
                <a:ea typeface="メイリオ" panose="020B0604030504040204" pitchFamily="50" charset="-128"/>
              </a:rPr>
              <a:t>3</a:t>
            </a:r>
            <a:r>
              <a:rPr kumimoji="1" lang="ja-JP" altLang="en-US" sz="1143" b="1" i="1" dirty="0">
                <a:latin typeface="メイリオ" panose="020B0604030504040204" pitchFamily="50" charset="-128"/>
                <a:ea typeface="メイリオ" panose="020B0604030504040204" pitchFamily="50" charset="-128"/>
              </a:rPr>
              <a:t>月</a:t>
            </a:r>
            <a:endParaRPr kumimoji="1" lang="ja-JP" altLang="en-US" sz="1000" b="1" i="1" dirty="0">
              <a:latin typeface="メイリオ" panose="020B0604030504040204" pitchFamily="50" charset="-128"/>
              <a:ea typeface="メイリオ" panose="020B0604030504040204" pitchFamily="50" charset="-128"/>
            </a:endParaRPr>
          </a:p>
        </p:txBody>
      </p:sp>
      <p:pic>
        <p:nvPicPr>
          <p:cNvPr id="123" name="図 122">
            <a:extLst>
              <a:ext uri="{FF2B5EF4-FFF2-40B4-BE49-F238E27FC236}">
                <a16:creationId xmlns:a16="http://schemas.microsoft.com/office/drawing/2014/main" id="{0242590B-68D4-40CE-9681-FC5EAED64B1E}"/>
              </a:ext>
            </a:extLst>
          </p:cNvPr>
          <p:cNvPicPr>
            <a:picLocks noChangeAspect="1"/>
          </p:cNvPicPr>
          <p:nvPr/>
        </p:nvPicPr>
        <p:blipFill>
          <a:blip r:embed="rId21" cstate="print">
            <a:extLst>
              <a:ext uri="{28A0092B-C50C-407E-A947-70E740481C1C}">
                <a14:useLocalDpi xmlns:a14="http://schemas.microsoft.com/office/drawing/2010/main"/>
              </a:ext>
            </a:extLst>
          </a:blip>
          <a:stretch>
            <a:fillRect/>
          </a:stretch>
        </p:blipFill>
        <p:spPr>
          <a:xfrm>
            <a:off x="7379447" y="3009466"/>
            <a:ext cx="1722412" cy="689331"/>
          </a:xfrm>
          <a:prstGeom prst="rect">
            <a:avLst/>
          </a:prstGeom>
          <a:ln>
            <a:noFill/>
          </a:ln>
          <a:effectLst>
            <a:outerShdw blurRad="63500" sx="102000" sy="102000" algn="ctr" rotWithShape="0">
              <a:prstClr val="black">
                <a:alpha val="40000"/>
              </a:prstClr>
            </a:outerShdw>
          </a:effectLst>
        </p:spPr>
      </p:pic>
      <p:sp>
        <p:nvSpPr>
          <p:cNvPr id="124" name="テキスト ボックス 123">
            <a:extLst>
              <a:ext uri="{FF2B5EF4-FFF2-40B4-BE49-F238E27FC236}">
                <a16:creationId xmlns:a16="http://schemas.microsoft.com/office/drawing/2014/main" id="{4ACFA2C6-FB76-4168-981E-4093D81D22D2}"/>
              </a:ext>
            </a:extLst>
          </p:cNvPr>
          <p:cNvSpPr txBox="1"/>
          <p:nvPr/>
        </p:nvSpPr>
        <p:spPr>
          <a:xfrm>
            <a:off x="7624728" y="2620819"/>
            <a:ext cx="1164269" cy="369332"/>
          </a:xfrm>
          <a:prstGeom prst="rect">
            <a:avLst/>
          </a:prstGeom>
          <a:noFill/>
        </p:spPr>
        <p:txBody>
          <a:bodyPr wrap="square" rtlCol="0">
            <a:spAutoFit/>
          </a:bodyPr>
          <a:lstStyle/>
          <a:p>
            <a:pPr algn="ctr"/>
            <a:r>
              <a:rPr lang="zh-TW" altLang="en-US" sz="900" dirty="0">
                <a:latin typeface="メイリオ" panose="020B0604030504040204" pitchFamily="50" charset="-128"/>
                <a:ea typeface="メイリオ" panose="020B0604030504040204" pitchFamily="50" charset="-128"/>
              </a:rPr>
              <a:t>中学生卒業記念品</a:t>
            </a:r>
            <a:endParaRPr lang="en-US" altLang="zh-TW" sz="900" dirty="0">
              <a:latin typeface="メイリオ" panose="020B0604030504040204" pitchFamily="50" charset="-128"/>
              <a:ea typeface="メイリオ" panose="020B0604030504040204" pitchFamily="50" charset="-128"/>
            </a:endParaRPr>
          </a:p>
          <a:p>
            <a:pPr algn="ctr"/>
            <a:r>
              <a:rPr lang="ja-JP" altLang="en-US" sz="900" dirty="0">
                <a:latin typeface="メイリオ" panose="020B0604030504040204" pitchFamily="50" charset="-128"/>
                <a:ea typeface="メイリオ" panose="020B0604030504040204" pitchFamily="50" charset="-128"/>
              </a:rPr>
              <a:t>スポーツタオル</a:t>
            </a:r>
            <a:endParaRPr lang="en-US" altLang="ja-JP" sz="900" dirty="0">
              <a:latin typeface="メイリオ" panose="020B0604030504040204" pitchFamily="50" charset="-128"/>
              <a:ea typeface="メイリオ" panose="020B0604030504040204" pitchFamily="50" charset="-128"/>
            </a:endParaRPr>
          </a:p>
        </p:txBody>
      </p:sp>
      <p:cxnSp>
        <p:nvCxnSpPr>
          <p:cNvPr id="125" name="直線コネクタ 124">
            <a:extLst>
              <a:ext uri="{FF2B5EF4-FFF2-40B4-BE49-F238E27FC236}">
                <a16:creationId xmlns:a16="http://schemas.microsoft.com/office/drawing/2014/main" id="{AE875384-1A6A-422D-B3FC-4A2483EA8590}"/>
              </a:ext>
            </a:extLst>
          </p:cNvPr>
          <p:cNvCxnSpPr/>
          <p:nvPr/>
        </p:nvCxnSpPr>
        <p:spPr>
          <a:xfrm flipH="1">
            <a:off x="93371" y="4415279"/>
            <a:ext cx="8948571" cy="0"/>
          </a:xfrm>
          <a:prstGeom prst="line">
            <a:avLst/>
          </a:prstGeom>
          <a:ln w="25400">
            <a:solidFill>
              <a:srgbClr val="0049FF"/>
            </a:solidFill>
            <a:headEnd type="triangle"/>
          </a:ln>
        </p:spPr>
        <p:style>
          <a:lnRef idx="1">
            <a:schemeClr val="accent1"/>
          </a:lnRef>
          <a:fillRef idx="0">
            <a:schemeClr val="accent1"/>
          </a:fillRef>
          <a:effectRef idx="0">
            <a:schemeClr val="accent1"/>
          </a:effectRef>
          <a:fontRef idx="minor">
            <a:schemeClr val="tx1"/>
          </a:fontRef>
        </p:style>
      </p:cxnSp>
      <p:sp>
        <p:nvSpPr>
          <p:cNvPr id="126" name="楕円 125">
            <a:extLst>
              <a:ext uri="{FF2B5EF4-FFF2-40B4-BE49-F238E27FC236}">
                <a16:creationId xmlns:a16="http://schemas.microsoft.com/office/drawing/2014/main" id="{D45B60D4-465A-43B3-AD87-3511C84C6317}"/>
              </a:ext>
            </a:extLst>
          </p:cNvPr>
          <p:cNvSpPr>
            <a:spLocks noChangeAspect="1"/>
          </p:cNvSpPr>
          <p:nvPr/>
        </p:nvSpPr>
        <p:spPr>
          <a:xfrm>
            <a:off x="725497" y="4376708"/>
            <a:ext cx="77143" cy="77143"/>
          </a:xfrm>
          <a:prstGeom prst="ellipse">
            <a:avLst/>
          </a:prstGeom>
          <a:solidFill>
            <a:srgbClr val="0049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286" dirty="0"/>
          </a:p>
        </p:txBody>
      </p:sp>
      <p:sp>
        <p:nvSpPr>
          <p:cNvPr id="127" name="テキスト ボックス 126">
            <a:extLst>
              <a:ext uri="{FF2B5EF4-FFF2-40B4-BE49-F238E27FC236}">
                <a16:creationId xmlns:a16="http://schemas.microsoft.com/office/drawing/2014/main" id="{341AD880-6EA8-48EA-BCAE-273CC3040493}"/>
              </a:ext>
            </a:extLst>
          </p:cNvPr>
          <p:cNvSpPr txBox="1"/>
          <p:nvPr/>
        </p:nvSpPr>
        <p:spPr>
          <a:xfrm>
            <a:off x="358444" y="4196709"/>
            <a:ext cx="972221" cy="268215"/>
          </a:xfrm>
          <a:prstGeom prst="rect">
            <a:avLst/>
          </a:prstGeom>
          <a:noFill/>
        </p:spPr>
        <p:txBody>
          <a:bodyPr wrap="square" rtlCol="0">
            <a:spAutoFit/>
          </a:bodyPr>
          <a:lstStyle/>
          <a:p>
            <a:r>
              <a:rPr kumimoji="1" lang="en-US" altLang="ja-JP" sz="1143" b="1" i="1" dirty="0">
                <a:latin typeface="メイリオ" panose="020B0604030504040204" pitchFamily="50" charset="-128"/>
                <a:ea typeface="メイリオ" panose="020B0604030504040204" pitchFamily="50" charset="-128"/>
              </a:rPr>
              <a:t>2023</a:t>
            </a:r>
            <a:r>
              <a:rPr kumimoji="1" lang="ja-JP" altLang="en-US" sz="1143" b="1" i="1" dirty="0">
                <a:latin typeface="メイリオ" panose="020B0604030504040204" pitchFamily="50" charset="-128"/>
                <a:ea typeface="メイリオ" panose="020B0604030504040204" pitchFamily="50" charset="-128"/>
              </a:rPr>
              <a:t>年</a:t>
            </a:r>
            <a:r>
              <a:rPr kumimoji="1" lang="en-US" altLang="ja-JP" sz="1143" b="1" i="1" dirty="0">
                <a:latin typeface="メイリオ" panose="020B0604030504040204" pitchFamily="50" charset="-128"/>
                <a:ea typeface="メイリオ" panose="020B0604030504040204" pitchFamily="50" charset="-128"/>
              </a:rPr>
              <a:t>3</a:t>
            </a:r>
            <a:r>
              <a:rPr kumimoji="1" lang="ja-JP" altLang="en-US" sz="1143" b="1" i="1" dirty="0">
                <a:latin typeface="メイリオ" panose="020B0604030504040204" pitchFamily="50" charset="-128"/>
                <a:ea typeface="メイリオ" panose="020B0604030504040204" pitchFamily="50" charset="-128"/>
              </a:rPr>
              <a:t>月</a:t>
            </a:r>
            <a:r>
              <a:rPr kumimoji="1" lang="ja-JP" altLang="en-US" sz="1143" dirty="0">
                <a:latin typeface="メイリオ" panose="020B0604030504040204" pitchFamily="50" charset="-128"/>
                <a:ea typeface="メイリオ" panose="020B0604030504040204" pitchFamily="50" charset="-128"/>
              </a:rPr>
              <a:t>     　</a:t>
            </a:r>
            <a:endParaRPr kumimoji="1" lang="en-US" altLang="ja-JP" sz="1143" dirty="0">
              <a:latin typeface="メイリオ" panose="020B0604030504040204" pitchFamily="50" charset="-128"/>
              <a:ea typeface="メイリオ" panose="020B0604030504040204" pitchFamily="50" charset="-128"/>
            </a:endParaRPr>
          </a:p>
        </p:txBody>
      </p:sp>
      <p:sp>
        <p:nvSpPr>
          <p:cNvPr id="128" name="楕円 127">
            <a:extLst>
              <a:ext uri="{FF2B5EF4-FFF2-40B4-BE49-F238E27FC236}">
                <a16:creationId xmlns:a16="http://schemas.microsoft.com/office/drawing/2014/main" id="{050021F6-E68C-463A-AE91-D0C4A4A65D65}"/>
              </a:ext>
            </a:extLst>
          </p:cNvPr>
          <p:cNvSpPr>
            <a:spLocks noChangeAspect="1"/>
          </p:cNvSpPr>
          <p:nvPr/>
        </p:nvSpPr>
        <p:spPr>
          <a:xfrm>
            <a:off x="2632660" y="4376708"/>
            <a:ext cx="77143" cy="77143"/>
          </a:xfrm>
          <a:prstGeom prst="ellipse">
            <a:avLst/>
          </a:prstGeom>
          <a:solidFill>
            <a:srgbClr val="0049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286" dirty="0"/>
          </a:p>
        </p:txBody>
      </p:sp>
      <p:sp>
        <p:nvSpPr>
          <p:cNvPr id="129" name="楕円 128">
            <a:extLst>
              <a:ext uri="{FF2B5EF4-FFF2-40B4-BE49-F238E27FC236}">
                <a16:creationId xmlns:a16="http://schemas.microsoft.com/office/drawing/2014/main" id="{996DCC85-046A-4F15-97CB-38648DC08AF1}"/>
              </a:ext>
            </a:extLst>
          </p:cNvPr>
          <p:cNvSpPr>
            <a:spLocks noChangeAspect="1"/>
          </p:cNvSpPr>
          <p:nvPr/>
        </p:nvSpPr>
        <p:spPr>
          <a:xfrm>
            <a:off x="4528247" y="4376708"/>
            <a:ext cx="77143" cy="77143"/>
          </a:xfrm>
          <a:prstGeom prst="ellipse">
            <a:avLst/>
          </a:prstGeom>
          <a:solidFill>
            <a:srgbClr val="0049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286" dirty="0"/>
          </a:p>
        </p:txBody>
      </p:sp>
      <p:sp>
        <p:nvSpPr>
          <p:cNvPr id="130" name="テキスト ボックス 129">
            <a:extLst>
              <a:ext uri="{FF2B5EF4-FFF2-40B4-BE49-F238E27FC236}">
                <a16:creationId xmlns:a16="http://schemas.microsoft.com/office/drawing/2014/main" id="{72CAD4BB-AD40-4756-A199-D6AF492663AB}"/>
              </a:ext>
            </a:extLst>
          </p:cNvPr>
          <p:cNvSpPr txBox="1"/>
          <p:nvPr/>
        </p:nvSpPr>
        <p:spPr>
          <a:xfrm>
            <a:off x="5682705" y="4468642"/>
            <a:ext cx="1251449" cy="369332"/>
          </a:xfrm>
          <a:prstGeom prst="rect">
            <a:avLst/>
          </a:prstGeom>
          <a:noFill/>
        </p:spPr>
        <p:txBody>
          <a:bodyPr wrap="square" rtlCol="0">
            <a:spAutoFit/>
          </a:bodyPr>
          <a:lstStyle/>
          <a:p>
            <a:pPr algn="ctr"/>
            <a:r>
              <a:rPr lang="ja-JP" altLang="en-US" sz="900" dirty="0">
                <a:latin typeface="メイリオ" panose="020B0604030504040204" pitchFamily="50" charset="-128"/>
                <a:ea typeface="メイリオ" panose="020B0604030504040204" pitchFamily="50" charset="-128"/>
              </a:rPr>
              <a:t>原付オリジナル</a:t>
            </a:r>
            <a:endParaRPr lang="en-US" altLang="ja-JP" sz="900" dirty="0">
              <a:latin typeface="メイリオ" panose="020B0604030504040204" pitchFamily="50" charset="-128"/>
              <a:ea typeface="メイリオ" panose="020B0604030504040204" pitchFamily="50" charset="-128"/>
            </a:endParaRPr>
          </a:p>
          <a:p>
            <a:pPr algn="ctr"/>
            <a:r>
              <a:rPr lang="ja-JP" altLang="en-US" sz="900" dirty="0">
                <a:latin typeface="メイリオ" panose="020B0604030504040204" pitchFamily="50" charset="-128"/>
                <a:ea typeface="メイリオ" panose="020B0604030504040204" pitchFamily="50" charset="-128"/>
              </a:rPr>
              <a:t>ナンバープレート</a:t>
            </a:r>
            <a:endParaRPr kumimoji="1" lang="en-US" altLang="ja-JP" sz="700" dirty="0">
              <a:latin typeface="メイリオ" panose="020B0604030504040204" pitchFamily="50" charset="-128"/>
              <a:ea typeface="メイリオ" panose="020B0604030504040204" pitchFamily="50" charset="-128"/>
            </a:endParaRPr>
          </a:p>
        </p:txBody>
      </p:sp>
      <p:sp>
        <p:nvSpPr>
          <p:cNvPr id="131" name="テキスト ボックス 130">
            <a:extLst>
              <a:ext uri="{FF2B5EF4-FFF2-40B4-BE49-F238E27FC236}">
                <a16:creationId xmlns:a16="http://schemas.microsoft.com/office/drawing/2014/main" id="{71D5DD8A-6395-4184-A1C2-2B4BFD03AAFD}"/>
              </a:ext>
            </a:extLst>
          </p:cNvPr>
          <p:cNvSpPr txBox="1"/>
          <p:nvPr/>
        </p:nvSpPr>
        <p:spPr>
          <a:xfrm>
            <a:off x="7199437" y="4440359"/>
            <a:ext cx="1589560" cy="369332"/>
          </a:xfrm>
          <a:prstGeom prst="rect">
            <a:avLst/>
          </a:prstGeom>
          <a:noFill/>
        </p:spPr>
        <p:txBody>
          <a:bodyPr wrap="square" rtlCol="0">
            <a:spAutoFit/>
          </a:bodyPr>
          <a:lstStyle/>
          <a:p>
            <a:pPr algn="ctr"/>
            <a:r>
              <a:rPr kumimoji="1" lang="ja-JP" altLang="en-US" sz="900" dirty="0">
                <a:latin typeface="メイリオ" panose="020B0604030504040204" pitchFamily="50" charset="-128"/>
                <a:ea typeface="メイリオ" panose="020B0604030504040204" pitchFamily="50" charset="-128"/>
              </a:rPr>
              <a:t>ガバメント</a:t>
            </a:r>
            <a:endParaRPr kumimoji="1" lang="en-US" altLang="ja-JP" sz="900" dirty="0">
              <a:latin typeface="メイリオ" panose="020B0604030504040204" pitchFamily="50" charset="-128"/>
              <a:ea typeface="メイリオ" panose="020B0604030504040204" pitchFamily="50" charset="-128"/>
            </a:endParaRPr>
          </a:p>
          <a:p>
            <a:pPr algn="ctr"/>
            <a:r>
              <a:rPr kumimoji="1" lang="ja-JP" altLang="en-US" sz="900" dirty="0">
                <a:latin typeface="メイリオ" panose="020B0604030504040204" pitchFamily="50" charset="-128"/>
                <a:ea typeface="メイリオ" panose="020B0604030504040204" pitchFamily="50" charset="-128"/>
              </a:rPr>
              <a:t>クラウドファンディング</a:t>
            </a:r>
            <a:r>
              <a:rPr kumimoji="1" lang="en-US" altLang="ja-JP" sz="900" dirty="0">
                <a:latin typeface="メイリオ" panose="020B0604030504040204" pitchFamily="50" charset="-128"/>
                <a:ea typeface="メイリオ" panose="020B0604030504040204" pitchFamily="50" charset="-128"/>
              </a:rPr>
              <a:t>®</a:t>
            </a:r>
          </a:p>
        </p:txBody>
      </p:sp>
      <p:sp>
        <p:nvSpPr>
          <p:cNvPr id="132" name="テキスト ボックス 131">
            <a:extLst>
              <a:ext uri="{FF2B5EF4-FFF2-40B4-BE49-F238E27FC236}">
                <a16:creationId xmlns:a16="http://schemas.microsoft.com/office/drawing/2014/main" id="{8C04AE8E-B5B7-4965-86C7-187965BB6045}"/>
              </a:ext>
            </a:extLst>
          </p:cNvPr>
          <p:cNvSpPr txBox="1"/>
          <p:nvPr/>
        </p:nvSpPr>
        <p:spPr>
          <a:xfrm>
            <a:off x="125497" y="4457660"/>
            <a:ext cx="1279346" cy="615553"/>
          </a:xfrm>
          <a:prstGeom prst="rect">
            <a:avLst/>
          </a:prstGeom>
          <a:noFill/>
        </p:spPr>
        <p:txBody>
          <a:bodyPr wrap="square" rtlCol="0">
            <a:spAutoFit/>
          </a:bodyPr>
          <a:lstStyle/>
          <a:p>
            <a:pPr algn="ctr"/>
            <a:r>
              <a:rPr lang="ja-JP" altLang="en-US" sz="900" dirty="0">
                <a:latin typeface="メイリオ" panose="020B0604030504040204" pitchFamily="50" charset="-128"/>
                <a:ea typeface="メイリオ" panose="020B0604030504040204" pitchFamily="50" charset="-128"/>
              </a:rPr>
              <a:t>近鉄大和八木駅北側噴水広場の壁画制作</a:t>
            </a:r>
            <a:endParaRPr lang="en-US" altLang="ja-JP" sz="900" dirty="0">
              <a:latin typeface="メイリオ" panose="020B0604030504040204" pitchFamily="50" charset="-128"/>
              <a:ea typeface="メイリオ" panose="020B0604030504040204" pitchFamily="50" charset="-128"/>
            </a:endParaRPr>
          </a:p>
          <a:p>
            <a:pPr algn="ctr"/>
            <a:r>
              <a:rPr kumimoji="1" lang="ja-JP" altLang="en-US" sz="800" dirty="0">
                <a:latin typeface="メイリオ" panose="020B0604030504040204" pitchFamily="50" charset="-128"/>
                <a:ea typeface="メイリオ" panose="020B0604030504040204" pitchFamily="50" charset="-128"/>
              </a:rPr>
              <a:t>（橿原ロータリー</a:t>
            </a:r>
            <a:endParaRPr kumimoji="1" lang="en-US" altLang="ja-JP" sz="800" dirty="0">
              <a:latin typeface="メイリオ" panose="020B0604030504040204" pitchFamily="50" charset="-128"/>
              <a:ea typeface="メイリオ" panose="020B0604030504040204" pitchFamily="50" charset="-128"/>
            </a:endParaRPr>
          </a:p>
          <a:p>
            <a:pPr algn="ctr"/>
            <a:r>
              <a:rPr kumimoji="1" lang="ja-JP" altLang="en-US" sz="800" dirty="0">
                <a:latin typeface="メイリオ" panose="020B0604030504040204" pitchFamily="50" charset="-128"/>
                <a:ea typeface="メイリオ" panose="020B0604030504040204" pitchFamily="50" charset="-128"/>
              </a:rPr>
              <a:t>クラブより寄贈）</a:t>
            </a:r>
            <a:endParaRPr kumimoji="1" lang="ja-JP" altLang="en-US" sz="700" dirty="0">
              <a:latin typeface="メイリオ" panose="020B0604030504040204" pitchFamily="50" charset="-128"/>
              <a:ea typeface="メイリオ" panose="020B0604030504040204" pitchFamily="50" charset="-128"/>
            </a:endParaRPr>
          </a:p>
        </p:txBody>
      </p:sp>
      <p:sp>
        <p:nvSpPr>
          <p:cNvPr id="133" name="テキスト ボックス 132">
            <a:extLst>
              <a:ext uri="{FF2B5EF4-FFF2-40B4-BE49-F238E27FC236}">
                <a16:creationId xmlns:a16="http://schemas.microsoft.com/office/drawing/2014/main" id="{09792500-162C-489A-A536-354C9C849FA0}"/>
              </a:ext>
            </a:extLst>
          </p:cNvPr>
          <p:cNvSpPr txBox="1"/>
          <p:nvPr/>
        </p:nvSpPr>
        <p:spPr>
          <a:xfrm>
            <a:off x="4385265" y="4196709"/>
            <a:ext cx="463675" cy="268215"/>
          </a:xfrm>
          <a:prstGeom prst="rect">
            <a:avLst/>
          </a:prstGeom>
          <a:noFill/>
        </p:spPr>
        <p:txBody>
          <a:bodyPr wrap="square" rtlCol="0">
            <a:spAutoFit/>
          </a:bodyPr>
          <a:lstStyle/>
          <a:p>
            <a:r>
              <a:rPr kumimoji="1" lang="en-US" altLang="ja-JP" sz="1143" b="1" i="1" dirty="0">
                <a:latin typeface="メイリオ" panose="020B0604030504040204" pitchFamily="50" charset="-128"/>
                <a:ea typeface="メイリオ" panose="020B0604030504040204" pitchFamily="50" charset="-128"/>
              </a:rPr>
              <a:t>5</a:t>
            </a:r>
            <a:r>
              <a:rPr kumimoji="1" lang="ja-JP" altLang="en-US" sz="1143" b="1" i="1" dirty="0">
                <a:latin typeface="メイリオ" panose="020B0604030504040204" pitchFamily="50" charset="-128"/>
                <a:ea typeface="メイリオ" panose="020B0604030504040204" pitchFamily="50" charset="-128"/>
              </a:rPr>
              <a:t>月</a:t>
            </a:r>
            <a:endParaRPr kumimoji="1" lang="ja-JP" altLang="en-US" sz="1000" b="1" i="1" dirty="0">
              <a:latin typeface="メイリオ" panose="020B0604030504040204" pitchFamily="50" charset="-128"/>
              <a:ea typeface="メイリオ" panose="020B0604030504040204" pitchFamily="50" charset="-128"/>
            </a:endParaRPr>
          </a:p>
        </p:txBody>
      </p:sp>
      <p:sp>
        <p:nvSpPr>
          <p:cNvPr id="134" name="楕円 133">
            <a:extLst>
              <a:ext uri="{FF2B5EF4-FFF2-40B4-BE49-F238E27FC236}">
                <a16:creationId xmlns:a16="http://schemas.microsoft.com/office/drawing/2014/main" id="{E6D0D04C-882F-4F25-BCA1-4B7355904F12}"/>
              </a:ext>
            </a:extLst>
          </p:cNvPr>
          <p:cNvSpPr>
            <a:spLocks noChangeAspect="1"/>
          </p:cNvSpPr>
          <p:nvPr/>
        </p:nvSpPr>
        <p:spPr>
          <a:xfrm>
            <a:off x="6269859" y="4392610"/>
            <a:ext cx="77143" cy="77143"/>
          </a:xfrm>
          <a:prstGeom prst="ellipse">
            <a:avLst/>
          </a:prstGeom>
          <a:solidFill>
            <a:srgbClr val="0049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286" dirty="0"/>
          </a:p>
        </p:txBody>
      </p:sp>
      <p:sp>
        <p:nvSpPr>
          <p:cNvPr id="135" name="楕円 134">
            <a:extLst>
              <a:ext uri="{FF2B5EF4-FFF2-40B4-BE49-F238E27FC236}">
                <a16:creationId xmlns:a16="http://schemas.microsoft.com/office/drawing/2014/main" id="{DD6E4CA6-45B6-4F24-BD80-30ADE1DD57E4}"/>
              </a:ext>
            </a:extLst>
          </p:cNvPr>
          <p:cNvSpPr>
            <a:spLocks noChangeAspect="1"/>
          </p:cNvSpPr>
          <p:nvPr/>
        </p:nvSpPr>
        <p:spPr>
          <a:xfrm>
            <a:off x="7973960" y="4379653"/>
            <a:ext cx="77143" cy="77143"/>
          </a:xfrm>
          <a:prstGeom prst="ellipse">
            <a:avLst/>
          </a:prstGeom>
          <a:solidFill>
            <a:srgbClr val="0049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286" dirty="0"/>
          </a:p>
        </p:txBody>
      </p:sp>
      <p:sp>
        <p:nvSpPr>
          <p:cNvPr id="136" name="テキスト ボックス 135">
            <a:extLst>
              <a:ext uri="{FF2B5EF4-FFF2-40B4-BE49-F238E27FC236}">
                <a16:creationId xmlns:a16="http://schemas.microsoft.com/office/drawing/2014/main" id="{6C135DC1-0EB6-4871-AB6F-F2B0A21939E8}"/>
              </a:ext>
            </a:extLst>
          </p:cNvPr>
          <p:cNvSpPr txBox="1"/>
          <p:nvPr/>
        </p:nvSpPr>
        <p:spPr>
          <a:xfrm>
            <a:off x="6116186" y="4207490"/>
            <a:ext cx="473951" cy="268215"/>
          </a:xfrm>
          <a:prstGeom prst="rect">
            <a:avLst/>
          </a:prstGeom>
          <a:noFill/>
        </p:spPr>
        <p:txBody>
          <a:bodyPr wrap="square" rtlCol="0">
            <a:spAutoFit/>
          </a:bodyPr>
          <a:lstStyle/>
          <a:p>
            <a:r>
              <a:rPr kumimoji="1" lang="en-US" altLang="ja-JP" sz="1143" b="1" i="1" dirty="0">
                <a:latin typeface="メイリオ" panose="020B0604030504040204" pitchFamily="50" charset="-128"/>
                <a:ea typeface="メイリオ" panose="020B0604030504040204" pitchFamily="50" charset="-128"/>
              </a:rPr>
              <a:t>8</a:t>
            </a:r>
            <a:r>
              <a:rPr kumimoji="1" lang="ja-JP" altLang="en-US" sz="1143" b="1" i="1" dirty="0">
                <a:latin typeface="メイリオ" panose="020B0604030504040204" pitchFamily="50" charset="-128"/>
                <a:ea typeface="メイリオ" panose="020B0604030504040204" pitchFamily="50" charset="-128"/>
              </a:rPr>
              <a:t>月</a:t>
            </a:r>
            <a:endParaRPr kumimoji="1" lang="ja-JP" altLang="en-US" sz="1000" b="1" i="1" dirty="0">
              <a:latin typeface="メイリオ" panose="020B0604030504040204" pitchFamily="50" charset="-128"/>
              <a:ea typeface="メイリオ" panose="020B0604030504040204" pitchFamily="50" charset="-128"/>
            </a:endParaRPr>
          </a:p>
        </p:txBody>
      </p:sp>
      <p:sp>
        <p:nvSpPr>
          <p:cNvPr id="137" name="テキスト ボックス 136">
            <a:extLst>
              <a:ext uri="{FF2B5EF4-FFF2-40B4-BE49-F238E27FC236}">
                <a16:creationId xmlns:a16="http://schemas.microsoft.com/office/drawing/2014/main" id="{674F2B05-03B7-4461-84B7-D7A50F619E58}"/>
              </a:ext>
            </a:extLst>
          </p:cNvPr>
          <p:cNvSpPr txBox="1"/>
          <p:nvPr/>
        </p:nvSpPr>
        <p:spPr>
          <a:xfrm>
            <a:off x="1949071" y="4477104"/>
            <a:ext cx="1444472" cy="507831"/>
          </a:xfrm>
          <a:prstGeom prst="rect">
            <a:avLst/>
          </a:prstGeom>
          <a:noFill/>
        </p:spPr>
        <p:txBody>
          <a:bodyPr wrap="square" rtlCol="0">
            <a:spAutoFit/>
          </a:bodyPr>
          <a:lstStyle/>
          <a:p>
            <a:pPr algn="ctr"/>
            <a:r>
              <a:rPr lang="ja-JP" altLang="en-US" sz="900" dirty="0">
                <a:latin typeface="メイリオ" panose="020B0604030504040204" pitchFamily="50" charset="-128"/>
                <a:ea typeface="メイリオ" panose="020B0604030504040204" pitchFamily="50" charset="-128"/>
              </a:rPr>
              <a:t>市役所分庁舎</a:t>
            </a:r>
            <a:endParaRPr lang="en-US" altLang="ja-JP" sz="900" dirty="0">
              <a:latin typeface="メイリオ" panose="020B0604030504040204" pitchFamily="50" charset="-128"/>
              <a:ea typeface="メイリオ" panose="020B0604030504040204" pitchFamily="50" charset="-128"/>
            </a:endParaRPr>
          </a:p>
          <a:p>
            <a:pPr algn="ctr"/>
            <a:r>
              <a:rPr lang="ja-JP" altLang="en-US" sz="900" dirty="0">
                <a:latin typeface="メイリオ" panose="020B0604030504040204" pitchFamily="50" charset="-128"/>
                <a:ea typeface="メイリオ" panose="020B0604030504040204" pitchFamily="50" charset="-128"/>
              </a:rPr>
              <a:t>（ミグランス）周辺に</a:t>
            </a:r>
            <a:endParaRPr lang="en-US" altLang="ja-JP" sz="900" dirty="0">
              <a:latin typeface="メイリオ" panose="020B0604030504040204" pitchFamily="50" charset="-128"/>
              <a:ea typeface="メイリオ" panose="020B0604030504040204" pitchFamily="50" charset="-128"/>
            </a:endParaRPr>
          </a:p>
          <a:p>
            <a:pPr algn="ctr"/>
            <a:r>
              <a:rPr lang="ja-JP" altLang="en-US" sz="900" dirty="0">
                <a:latin typeface="メイリオ" panose="020B0604030504040204" pitchFamily="50" charset="-128"/>
                <a:ea typeface="メイリオ" panose="020B0604030504040204" pitchFamily="50" charset="-128"/>
              </a:rPr>
              <a:t>コラボフラッグ設置</a:t>
            </a:r>
            <a:endParaRPr kumimoji="1" lang="ja-JP" altLang="en-US" sz="1000" dirty="0">
              <a:latin typeface="メイリオ" panose="020B0604030504040204" pitchFamily="50" charset="-128"/>
              <a:ea typeface="メイリオ" panose="020B0604030504040204" pitchFamily="50" charset="-128"/>
            </a:endParaRPr>
          </a:p>
        </p:txBody>
      </p:sp>
      <p:pic>
        <p:nvPicPr>
          <p:cNvPr id="138" name="図 137">
            <a:extLst>
              <a:ext uri="{FF2B5EF4-FFF2-40B4-BE49-F238E27FC236}">
                <a16:creationId xmlns:a16="http://schemas.microsoft.com/office/drawing/2014/main" id="{68321974-F5F4-46D3-8D18-0B6495F5FFEE}"/>
              </a:ext>
            </a:extLst>
          </p:cNvPr>
          <p:cNvPicPr>
            <a:picLocks noChangeAspect="1"/>
          </p:cNvPicPr>
          <p:nvPr/>
        </p:nvPicPr>
        <p:blipFill>
          <a:blip r:embed="rId22" cstate="print">
            <a:extLst>
              <a:ext uri="{28A0092B-C50C-407E-A947-70E740481C1C}">
                <a14:useLocalDpi xmlns:a14="http://schemas.microsoft.com/office/drawing/2010/main"/>
              </a:ext>
            </a:extLst>
          </a:blip>
          <a:stretch>
            <a:fillRect/>
          </a:stretch>
        </p:blipFill>
        <p:spPr>
          <a:xfrm>
            <a:off x="1564913" y="5002023"/>
            <a:ext cx="959471" cy="720000"/>
          </a:xfrm>
          <a:prstGeom prst="rect">
            <a:avLst/>
          </a:prstGeom>
          <a:ln>
            <a:noFill/>
          </a:ln>
          <a:effectLst>
            <a:outerShdw blurRad="50800" dist="38100" dir="2700000" algn="tl" rotWithShape="0">
              <a:prstClr val="black">
                <a:alpha val="40000"/>
              </a:prstClr>
            </a:outerShdw>
          </a:effectLst>
        </p:spPr>
      </p:pic>
      <p:pic>
        <p:nvPicPr>
          <p:cNvPr id="139" name="図 138">
            <a:extLst>
              <a:ext uri="{FF2B5EF4-FFF2-40B4-BE49-F238E27FC236}">
                <a16:creationId xmlns:a16="http://schemas.microsoft.com/office/drawing/2014/main" id="{B06D7E7E-FD15-4D61-8011-5AE16AC7F68A}"/>
              </a:ext>
            </a:extLst>
          </p:cNvPr>
          <p:cNvPicPr>
            <a:picLocks noChangeAspect="1"/>
          </p:cNvPicPr>
          <p:nvPr/>
        </p:nvPicPr>
        <p:blipFill>
          <a:blip r:embed="rId23" cstate="print">
            <a:extLst>
              <a:ext uri="{28A0092B-C50C-407E-A947-70E740481C1C}">
                <a14:useLocalDpi xmlns:a14="http://schemas.microsoft.com/office/drawing/2010/main"/>
              </a:ext>
            </a:extLst>
          </a:blip>
          <a:stretch>
            <a:fillRect/>
          </a:stretch>
        </p:blipFill>
        <p:spPr>
          <a:xfrm>
            <a:off x="1989144" y="5259518"/>
            <a:ext cx="989555" cy="720000"/>
          </a:xfrm>
          <a:prstGeom prst="rect">
            <a:avLst/>
          </a:prstGeom>
          <a:ln>
            <a:noFill/>
          </a:ln>
          <a:effectLst>
            <a:outerShdw blurRad="50800" dist="38100" dir="2700000" algn="tl" rotWithShape="0">
              <a:prstClr val="black">
                <a:alpha val="40000"/>
              </a:prstClr>
            </a:outerShdw>
          </a:effectLst>
        </p:spPr>
      </p:pic>
      <p:pic>
        <p:nvPicPr>
          <p:cNvPr id="140" name="図 139">
            <a:extLst>
              <a:ext uri="{FF2B5EF4-FFF2-40B4-BE49-F238E27FC236}">
                <a16:creationId xmlns:a16="http://schemas.microsoft.com/office/drawing/2014/main" id="{70B99824-B071-4FBC-AC7D-0B1CBE44F3BB}"/>
              </a:ext>
            </a:extLst>
          </p:cNvPr>
          <p:cNvPicPr>
            <a:picLocks noChangeAspect="1"/>
          </p:cNvPicPr>
          <p:nvPr/>
        </p:nvPicPr>
        <p:blipFill>
          <a:blip r:embed="rId24" cstate="print">
            <a:extLst>
              <a:ext uri="{28A0092B-C50C-407E-A947-70E740481C1C}">
                <a14:useLocalDpi xmlns:a14="http://schemas.microsoft.com/office/drawing/2010/main"/>
              </a:ext>
            </a:extLst>
          </a:blip>
          <a:stretch>
            <a:fillRect/>
          </a:stretch>
        </p:blipFill>
        <p:spPr>
          <a:xfrm>
            <a:off x="183891" y="5130647"/>
            <a:ext cx="1157143" cy="771429"/>
          </a:xfrm>
          <a:prstGeom prst="rect">
            <a:avLst/>
          </a:prstGeom>
          <a:ln>
            <a:noFill/>
          </a:ln>
          <a:effectLst>
            <a:outerShdw blurRad="50800" dist="38100" dir="2700000" algn="tl" rotWithShape="0">
              <a:prstClr val="black">
                <a:alpha val="40000"/>
              </a:prstClr>
            </a:outerShdw>
          </a:effectLst>
        </p:spPr>
      </p:pic>
      <p:pic>
        <p:nvPicPr>
          <p:cNvPr id="141" name="図 140">
            <a:extLst>
              <a:ext uri="{FF2B5EF4-FFF2-40B4-BE49-F238E27FC236}">
                <a16:creationId xmlns:a16="http://schemas.microsoft.com/office/drawing/2014/main" id="{5128A820-6F85-476E-B3E5-479C5891341C}"/>
              </a:ext>
            </a:extLst>
          </p:cNvPr>
          <p:cNvPicPr>
            <a:picLocks noChangeAspect="1"/>
          </p:cNvPicPr>
          <p:nvPr/>
        </p:nvPicPr>
        <p:blipFill>
          <a:blip r:embed="rId25" cstate="print">
            <a:extLst>
              <a:ext uri="{28A0092B-C50C-407E-A947-70E740481C1C}">
                <a14:useLocalDpi xmlns:a14="http://schemas.microsoft.com/office/drawing/2010/main"/>
              </a:ext>
            </a:extLst>
          </a:blip>
          <a:stretch>
            <a:fillRect/>
          </a:stretch>
        </p:blipFill>
        <p:spPr>
          <a:xfrm>
            <a:off x="4910601" y="5153344"/>
            <a:ext cx="651665" cy="924224"/>
          </a:xfrm>
          <a:prstGeom prst="rect">
            <a:avLst/>
          </a:prstGeom>
          <a:ln>
            <a:noFill/>
          </a:ln>
          <a:effectLst>
            <a:outerShdw blurRad="50800" dist="38100" dir="2700000" algn="tl" rotWithShape="0">
              <a:prstClr val="black">
                <a:alpha val="40000"/>
              </a:prstClr>
            </a:outerShdw>
          </a:effectLst>
        </p:spPr>
      </p:pic>
      <p:pic>
        <p:nvPicPr>
          <p:cNvPr id="142" name="図 141">
            <a:extLst>
              <a:ext uri="{FF2B5EF4-FFF2-40B4-BE49-F238E27FC236}">
                <a16:creationId xmlns:a16="http://schemas.microsoft.com/office/drawing/2014/main" id="{F6C7285C-68C6-463B-8575-6FE6779B3D9E}"/>
              </a:ext>
            </a:extLst>
          </p:cNvPr>
          <p:cNvPicPr>
            <a:picLocks noChangeAspect="1"/>
          </p:cNvPicPr>
          <p:nvPr/>
        </p:nvPicPr>
        <p:blipFill>
          <a:blip r:embed="rId26" cstate="print">
            <a:extLst>
              <a:ext uri="{28A0092B-C50C-407E-A947-70E740481C1C}">
                <a14:useLocalDpi xmlns:a14="http://schemas.microsoft.com/office/drawing/2010/main"/>
              </a:ext>
            </a:extLst>
          </a:blip>
          <a:stretch>
            <a:fillRect/>
          </a:stretch>
        </p:blipFill>
        <p:spPr>
          <a:xfrm>
            <a:off x="2927331" y="5000867"/>
            <a:ext cx="758445" cy="1075664"/>
          </a:xfrm>
          <a:prstGeom prst="rect">
            <a:avLst/>
          </a:prstGeom>
          <a:ln>
            <a:noFill/>
          </a:ln>
          <a:effectLst>
            <a:outerShdw blurRad="50800" dist="38100" dir="2700000" algn="tl" rotWithShape="0">
              <a:prstClr val="black">
                <a:alpha val="40000"/>
              </a:prstClr>
            </a:outerShdw>
          </a:effectLst>
        </p:spPr>
      </p:pic>
      <p:sp>
        <p:nvSpPr>
          <p:cNvPr id="143" name="正方形/長方形 142">
            <a:extLst>
              <a:ext uri="{FF2B5EF4-FFF2-40B4-BE49-F238E27FC236}">
                <a16:creationId xmlns:a16="http://schemas.microsoft.com/office/drawing/2014/main" id="{4DB10992-CDD1-462C-869B-5BF8EE5CABB3}"/>
              </a:ext>
            </a:extLst>
          </p:cNvPr>
          <p:cNvSpPr/>
          <p:nvPr/>
        </p:nvSpPr>
        <p:spPr>
          <a:xfrm>
            <a:off x="7244735" y="6712726"/>
            <a:ext cx="1892285" cy="180178"/>
          </a:xfrm>
          <a:prstGeom prst="rect">
            <a:avLst/>
          </a:prstGeom>
        </p:spPr>
        <p:txBody>
          <a:bodyPr wrap="square">
            <a:spAutoFit/>
          </a:bodyPr>
          <a:lstStyle/>
          <a:p>
            <a:pPr algn="r"/>
            <a:r>
              <a:rPr lang="en-US" altLang="ja-JP" sz="571" dirty="0">
                <a:solidFill>
                  <a:srgbClr val="34495E"/>
                </a:solidFill>
                <a:latin typeface="メイリオ" panose="020B0604030504040204" pitchFamily="50" charset="-128"/>
                <a:ea typeface="メイリオ" panose="020B0604030504040204" pitchFamily="50" charset="-128"/>
              </a:rPr>
              <a:t>©CAPCOM </a:t>
            </a:r>
            <a:endParaRPr lang="ja-JP" altLang="en-US" sz="571" dirty="0">
              <a:latin typeface="メイリオ" panose="020B0604030504040204" pitchFamily="50" charset="-128"/>
              <a:ea typeface="メイリオ" panose="020B0604030504040204" pitchFamily="50" charset="-128"/>
            </a:endParaRPr>
          </a:p>
        </p:txBody>
      </p:sp>
      <p:pic>
        <p:nvPicPr>
          <p:cNvPr id="144" name="図 143">
            <a:extLst>
              <a:ext uri="{FF2B5EF4-FFF2-40B4-BE49-F238E27FC236}">
                <a16:creationId xmlns:a16="http://schemas.microsoft.com/office/drawing/2014/main" id="{521953EA-59CB-4605-907A-21B65F30F9E9}"/>
              </a:ext>
            </a:extLst>
          </p:cNvPr>
          <p:cNvPicPr>
            <a:picLocks noChangeAspect="1"/>
          </p:cNvPicPr>
          <p:nvPr/>
        </p:nvPicPr>
        <p:blipFill>
          <a:blip r:embed="rId27" cstate="print">
            <a:extLst>
              <a:ext uri="{28A0092B-C50C-407E-A947-70E740481C1C}">
                <a14:useLocalDpi xmlns:a14="http://schemas.microsoft.com/office/drawing/2010/main"/>
              </a:ext>
            </a:extLst>
          </a:blip>
          <a:stretch>
            <a:fillRect/>
          </a:stretch>
        </p:blipFill>
        <p:spPr>
          <a:xfrm>
            <a:off x="5801716" y="4868082"/>
            <a:ext cx="1076134" cy="538974"/>
          </a:xfrm>
          <a:prstGeom prst="rect">
            <a:avLst/>
          </a:prstGeom>
          <a:ln>
            <a:noFill/>
          </a:ln>
          <a:effectLst>
            <a:outerShdw blurRad="50800" dist="38100" dir="2700000" algn="tl" rotWithShape="0">
              <a:prstClr val="black">
                <a:alpha val="40000"/>
              </a:prstClr>
            </a:outerShdw>
          </a:effectLst>
        </p:spPr>
      </p:pic>
      <p:pic>
        <p:nvPicPr>
          <p:cNvPr id="145" name="図 144">
            <a:extLst>
              <a:ext uri="{FF2B5EF4-FFF2-40B4-BE49-F238E27FC236}">
                <a16:creationId xmlns:a16="http://schemas.microsoft.com/office/drawing/2014/main" id="{9730914F-D22F-4938-8B3A-926114374605}"/>
              </a:ext>
            </a:extLst>
          </p:cNvPr>
          <p:cNvPicPr>
            <a:picLocks noChangeAspect="1"/>
          </p:cNvPicPr>
          <p:nvPr/>
        </p:nvPicPr>
        <p:blipFill>
          <a:blip r:embed="rId28" cstate="print">
            <a:extLst>
              <a:ext uri="{28A0092B-C50C-407E-A947-70E740481C1C}">
                <a14:useLocalDpi xmlns:a14="http://schemas.microsoft.com/office/drawing/2010/main"/>
              </a:ext>
            </a:extLst>
          </a:blip>
          <a:stretch>
            <a:fillRect/>
          </a:stretch>
        </p:blipFill>
        <p:spPr>
          <a:xfrm>
            <a:off x="5783798" y="5527442"/>
            <a:ext cx="1104611" cy="553240"/>
          </a:xfrm>
          <a:prstGeom prst="rect">
            <a:avLst/>
          </a:prstGeom>
          <a:ln>
            <a:noFill/>
          </a:ln>
          <a:effectLst>
            <a:outerShdw blurRad="50800" dist="38100" dir="2700000" algn="tl" rotWithShape="0">
              <a:prstClr val="black">
                <a:alpha val="40000"/>
              </a:prstClr>
            </a:outerShdw>
          </a:effectLst>
        </p:spPr>
      </p:pic>
      <p:cxnSp>
        <p:nvCxnSpPr>
          <p:cNvPr id="147" name="直線コネクタ 146">
            <a:extLst>
              <a:ext uri="{FF2B5EF4-FFF2-40B4-BE49-F238E27FC236}">
                <a16:creationId xmlns:a16="http://schemas.microsoft.com/office/drawing/2014/main" id="{4488DED5-47B8-4DB6-9D60-B936CDDBF2FB}"/>
              </a:ext>
            </a:extLst>
          </p:cNvPr>
          <p:cNvCxnSpPr>
            <a:endCxn id="63" idx="2"/>
          </p:cNvCxnSpPr>
          <p:nvPr/>
        </p:nvCxnSpPr>
        <p:spPr>
          <a:xfrm flipH="1">
            <a:off x="1598241" y="1093090"/>
            <a:ext cx="2696048" cy="4721"/>
          </a:xfrm>
          <a:prstGeom prst="line">
            <a:avLst/>
          </a:prstGeom>
          <a:ln w="2540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148" name="テキスト ボックス 147">
            <a:extLst>
              <a:ext uri="{FF2B5EF4-FFF2-40B4-BE49-F238E27FC236}">
                <a16:creationId xmlns:a16="http://schemas.microsoft.com/office/drawing/2014/main" id="{5C14B6CA-BC51-4ECA-9F20-A04F03FCDBD2}"/>
              </a:ext>
            </a:extLst>
          </p:cNvPr>
          <p:cNvSpPr txBox="1"/>
          <p:nvPr/>
        </p:nvSpPr>
        <p:spPr>
          <a:xfrm>
            <a:off x="3786180" y="4457540"/>
            <a:ext cx="1564719" cy="507831"/>
          </a:xfrm>
          <a:prstGeom prst="rect">
            <a:avLst/>
          </a:prstGeom>
          <a:noFill/>
        </p:spPr>
        <p:txBody>
          <a:bodyPr wrap="square" rtlCol="0">
            <a:spAutoFit/>
          </a:bodyPr>
          <a:lstStyle/>
          <a:p>
            <a:pPr algn="ctr"/>
            <a:r>
              <a:rPr lang="ja-JP" altLang="en-US" sz="900" dirty="0">
                <a:latin typeface="メイリオ" panose="020B0604030504040204" pitchFamily="50" charset="-128"/>
                <a:ea typeface="メイリオ" panose="020B0604030504040204" pitchFamily="50" charset="-128"/>
              </a:rPr>
              <a:t>かしはらナビプラザ前に「リュウ」の銅像設置</a:t>
            </a:r>
            <a:endParaRPr lang="en-US" altLang="ja-JP" sz="900" dirty="0">
              <a:latin typeface="メイリオ" panose="020B0604030504040204" pitchFamily="50" charset="-128"/>
              <a:ea typeface="メイリオ" panose="020B0604030504040204" pitchFamily="50" charset="-128"/>
            </a:endParaRPr>
          </a:p>
          <a:p>
            <a:pPr algn="ctr"/>
            <a:r>
              <a:rPr kumimoji="1" lang="ja-JP" altLang="en-US" sz="900" dirty="0">
                <a:latin typeface="メイリオ" panose="020B0604030504040204" pitchFamily="50" charset="-128"/>
                <a:ea typeface="メイリオ" panose="020B0604030504040204" pitchFamily="50" charset="-128"/>
              </a:rPr>
              <a:t>（有志による寄附）</a:t>
            </a:r>
            <a:endParaRPr kumimoji="1" lang="en-US" altLang="ja-JP" sz="786" dirty="0">
              <a:latin typeface="メイリオ" panose="020B0604030504040204" pitchFamily="50" charset="-128"/>
              <a:ea typeface="メイリオ" panose="020B0604030504040204" pitchFamily="50" charset="-128"/>
            </a:endParaRPr>
          </a:p>
        </p:txBody>
      </p:sp>
      <p:sp>
        <p:nvSpPr>
          <p:cNvPr id="149" name="テキスト ボックス 148">
            <a:extLst>
              <a:ext uri="{FF2B5EF4-FFF2-40B4-BE49-F238E27FC236}">
                <a16:creationId xmlns:a16="http://schemas.microsoft.com/office/drawing/2014/main" id="{C611E509-54D2-4019-AA57-344CD03B7D87}"/>
              </a:ext>
            </a:extLst>
          </p:cNvPr>
          <p:cNvSpPr txBox="1"/>
          <p:nvPr/>
        </p:nvSpPr>
        <p:spPr>
          <a:xfrm>
            <a:off x="7728851" y="4207490"/>
            <a:ext cx="662391" cy="268215"/>
          </a:xfrm>
          <a:prstGeom prst="rect">
            <a:avLst/>
          </a:prstGeom>
          <a:noFill/>
        </p:spPr>
        <p:txBody>
          <a:bodyPr wrap="square" rtlCol="0">
            <a:spAutoFit/>
          </a:bodyPr>
          <a:lstStyle/>
          <a:p>
            <a:r>
              <a:rPr kumimoji="1" lang="ja-JP" altLang="en-US" sz="1143" b="1" i="1" dirty="0">
                <a:latin typeface="メイリオ" panose="020B0604030504040204" pitchFamily="50" charset="-128"/>
                <a:ea typeface="メイリオ" panose="020B0604030504040204" pitchFamily="50" charset="-128"/>
              </a:rPr>
              <a:t>１０月</a:t>
            </a:r>
            <a:endParaRPr kumimoji="1" lang="ja-JP" altLang="en-US" sz="1000" b="1" i="1" dirty="0">
              <a:latin typeface="メイリオ" panose="020B0604030504040204" pitchFamily="50" charset="-128"/>
              <a:ea typeface="メイリオ" panose="020B0604030504040204" pitchFamily="50" charset="-128"/>
            </a:endParaRPr>
          </a:p>
        </p:txBody>
      </p:sp>
      <p:pic>
        <p:nvPicPr>
          <p:cNvPr id="150" name="図 149">
            <a:extLst>
              <a:ext uri="{FF2B5EF4-FFF2-40B4-BE49-F238E27FC236}">
                <a16:creationId xmlns:a16="http://schemas.microsoft.com/office/drawing/2014/main" id="{2446EE51-16CD-481A-9684-2C32E86E52A0}"/>
              </a:ext>
            </a:extLst>
          </p:cNvPr>
          <p:cNvPicPr>
            <a:picLocks noChangeAspect="1"/>
          </p:cNvPicPr>
          <p:nvPr/>
        </p:nvPicPr>
        <p:blipFill rotWithShape="1">
          <a:blip r:embed="rId29" cstate="print">
            <a:extLst>
              <a:ext uri="{28A0092B-C50C-407E-A947-70E740481C1C}">
                <a14:useLocalDpi xmlns:a14="http://schemas.microsoft.com/office/drawing/2010/main"/>
              </a:ext>
            </a:extLst>
          </a:blip>
          <a:srcRect/>
          <a:stretch/>
        </p:blipFill>
        <p:spPr>
          <a:xfrm>
            <a:off x="3905697" y="5002024"/>
            <a:ext cx="1150491" cy="771429"/>
          </a:xfrm>
          <a:prstGeom prst="rect">
            <a:avLst/>
          </a:prstGeom>
          <a:ln>
            <a:noFill/>
          </a:ln>
          <a:effectLst>
            <a:outerShdw blurRad="50800" dist="38100" dir="2700000" algn="tl" rotWithShape="0">
              <a:prstClr val="black">
                <a:alpha val="40000"/>
              </a:prstClr>
            </a:outerShdw>
          </a:effectLst>
        </p:spPr>
      </p:pic>
      <p:sp>
        <p:nvSpPr>
          <p:cNvPr id="152" name="楕円 151">
            <a:extLst>
              <a:ext uri="{FF2B5EF4-FFF2-40B4-BE49-F238E27FC236}">
                <a16:creationId xmlns:a16="http://schemas.microsoft.com/office/drawing/2014/main" id="{8EA7A853-AE3A-47ED-95C3-3DE571BC0A97}"/>
              </a:ext>
            </a:extLst>
          </p:cNvPr>
          <p:cNvSpPr>
            <a:spLocks noChangeAspect="1"/>
          </p:cNvSpPr>
          <p:nvPr/>
        </p:nvSpPr>
        <p:spPr>
          <a:xfrm flipH="1" flipV="1">
            <a:off x="5071459" y="839666"/>
            <a:ext cx="56554" cy="56553"/>
          </a:xfrm>
          <a:prstGeom prst="ellipse">
            <a:avLst/>
          </a:prstGeom>
          <a:solidFill>
            <a:srgbClr val="0026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286" dirty="0"/>
          </a:p>
        </p:txBody>
      </p:sp>
      <p:sp>
        <p:nvSpPr>
          <p:cNvPr id="153" name="テキスト ボックス 152">
            <a:extLst>
              <a:ext uri="{FF2B5EF4-FFF2-40B4-BE49-F238E27FC236}">
                <a16:creationId xmlns:a16="http://schemas.microsoft.com/office/drawing/2014/main" id="{44A45C05-7535-4173-B157-D2992C3DC955}"/>
              </a:ext>
            </a:extLst>
          </p:cNvPr>
          <p:cNvSpPr txBox="1"/>
          <p:nvPr/>
        </p:nvSpPr>
        <p:spPr>
          <a:xfrm>
            <a:off x="7530824" y="1480686"/>
            <a:ext cx="910870" cy="369332"/>
          </a:xfrm>
          <a:prstGeom prst="rect">
            <a:avLst/>
          </a:prstGeom>
          <a:noFill/>
        </p:spPr>
        <p:txBody>
          <a:bodyPr wrap="square" rtlCol="0">
            <a:spAutoFit/>
          </a:bodyPr>
          <a:lstStyle/>
          <a:p>
            <a:r>
              <a:rPr kumimoji="1" lang="ja-JP" altLang="en-US" sz="600" dirty="0">
                <a:latin typeface="メイリオ" panose="020B0604030504040204" pitchFamily="50" charset="-128"/>
                <a:ea typeface="メイリオ" panose="020B0604030504040204" pitchFamily="50" charset="-128"/>
              </a:rPr>
              <a:t>リュウ　　ケン</a:t>
            </a:r>
            <a:endParaRPr kumimoji="1" lang="en-US" altLang="ja-JP" sz="600" dirty="0">
              <a:latin typeface="メイリオ" panose="020B0604030504040204" pitchFamily="50" charset="-128"/>
              <a:ea typeface="メイリオ" panose="020B0604030504040204" pitchFamily="50" charset="-128"/>
            </a:endParaRPr>
          </a:p>
          <a:p>
            <a:endParaRPr kumimoji="1" lang="en-US" altLang="ja-JP" sz="600" dirty="0">
              <a:latin typeface="メイリオ" panose="020B0604030504040204" pitchFamily="50" charset="-128"/>
              <a:ea typeface="メイリオ" panose="020B0604030504040204" pitchFamily="50" charset="-128"/>
            </a:endParaRPr>
          </a:p>
          <a:p>
            <a:r>
              <a:rPr kumimoji="1" lang="ja-JP" altLang="en-US" sz="600" dirty="0">
                <a:latin typeface="メイリオ" panose="020B0604030504040204" pitchFamily="50" charset="-128"/>
                <a:ea typeface="メイリオ" panose="020B0604030504040204" pitchFamily="50" charset="-128"/>
              </a:rPr>
              <a:t>ホンダ　チュンリー</a:t>
            </a:r>
            <a:endParaRPr kumimoji="1" lang="en-US" altLang="ja-JP" sz="571" dirty="0">
              <a:latin typeface="メイリオ" panose="020B0604030504040204" pitchFamily="50" charset="-128"/>
              <a:ea typeface="メイリオ" panose="020B0604030504040204" pitchFamily="50" charset="-128"/>
            </a:endParaRPr>
          </a:p>
        </p:txBody>
      </p:sp>
      <p:pic>
        <p:nvPicPr>
          <p:cNvPr id="156" name="図 155">
            <a:extLst>
              <a:ext uri="{FF2B5EF4-FFF2-40B4-BE49-F238E27FC236}">
                <a16:creationId xmlns:a16="http://schemas.microsoft.com/office/drawing/2014/main" id="{7BF6653F-30A3-4B49-9509-B831B43F4F2C}"/>
              </a:ext>
            </a:extLst>
          </p:cNvPr>
          <p:cNvPicPr>
            <a:picLocks noChangeAspect="1"/>
          </p:cNvPicPr>
          <p:nvPr/>
        </p:nvPicPr>
        <p:blipFill rotWithShape="1">
          <a:blip r:embed="rId30" cstate="print">
            <a:extLst>
              <a:ext uri="{28A0092B-C50C-407E-A947-70E740481C1C}">
                <a14:useLocalDpi xmlns:a14="http://schemas.microsoft.com/office/drawing/2010/main"/>
              </a:ext>
            </a:extLst>
          </a:blip>
          <a:srcRect/>
          <a:stretch/>
        </p:blipFill>
        <p:spPr>
          <a:xfrm>
            <a:off x="8342964" y="4540570"/>
            <a:ext cx="840941" cy="949682"/>
          </a:xfrm>
          <a:prstGeom prst="rect">
            <a:avLst/>
          </a:prstGeom>
          <a:effectLst>
            <a:outerShdw blurRad="50800" dist="38100" dir="2700000" algn="tl" rotWithShape="0">
              <a:prstClr val="black">
                <a:alpha val="40000"/>
              </a:prstClr>
            </a:outerShdw>
          </a:effectLst>
        </p:spPr>
      </p:pic>
      <p:sp>
        <p:nvSpPr>
          <p:cNvPr id="162" name="テキスト ボックス 161"/>
          <p:cNvSpPr txBox="1"/>
          <p:nvPr/>
        </p:nvSpPr>
        <p:spPr>
          <a:xfrm>
            <a:off x="88157" y="844278"/>
            <a:ext cx="1008000" cy="523220"/>
          </a:xfrm>
          <a:prstGeom prst="rect">
            <a:avLst/>
          </a:prstGeom>
          <a:solidFill>
            <a:schemeClr val="accent1">
              <a:lumMod val="60000"/>
              <a:lumOff val="40000"/>
            </a:schemeClr>
          </a:solidFill>
          <a:effectLst>
            <a:outerShdw blurRad="50800" dist="38100" dir="2700000" algn="tl" rotWithShape="0">
              <a:prstClr val="black">
                <a:alpha val="40000"/>
              </a:prstClr>
            </a:outerShdw>
          </a:effectLst>
        </p:spPr>
        <p:txBody>
          <a:bodyPr wrap="square" rtlCol="0">
            <a:spAutoFit/>
          </a:bodyPr>
          <a:lstStyle/>
          <a:p>
            <a:pPr algn="ctr"/>
            <a:r>
              <a:rPr lang="ja-JP" altLang="en-US" sz="1400" b="1" dirty="0">
                <a:latin typeface="BIZ UDPゴシック" panose="020B0400000000000000" pitchFamily="50" charset="-128"/>
                <a:ea typeface="BIZ UDPゴシック" panose="020B0400000000000000" pitchFamily="50" charset="-128"/>
              </a:rPr>
              <a:t>これまでの取組</a:t>
            </a:r>
            <a:endParaRPr lang="ja-JP" altLang="ja-JP" sz="1400" b="1" dirty="0">
              <a:latin typeface="BIZ UDPゴシック" panose="020B0400000000000000" pitchFamily="50" charset="-128"/>
              <a:ea typeface="BIZ UDPゴシック" panose="020B0400000000000000" pitchFamily="50" charset="-128"/>
            </a:endParaRPr>
          </a:p>
        </p:txBody>
      </p:sp>
      <p:pic>
        <p:nvPicPr>
          <p:cNvPr id="13" name="図 12"/>
          <p:cNvPicPr>
            <a:picLocks noChangeAspect="1"/>
          </p:cNvPicPr>
          <p:nvPr/>
        </p:nvPicPr>
        <p:blipFill rotWithShape="1">
          <a:blip r:embed="rId31" cstate="print">
            <a:extLst>
              <a:ext uri="{28A0092B-C50C-407E-A947-70E740481C1C}">
                <a14:useLocalDpi xmlns:a14="http://schemas.microsoft.com/office/drawing/2010/main"/>
              </a:ext>
            </a:extLst>
          </a:blip>
          <a:srcRect/>
          <a:stretch/>
        </p:blipFill>
        <p:spPr>
          <a:xfrm>
            <a:off x="7094027" y="4817901"/>
            <a:ext cx="896554" cy="1071327"/>
          </a:xfrm>
          <a:prstGeom prst="rect">
            <a:avLst/>
          </a:prstGeom>
        </p:spPr>
      </p:pic>
      <p:pic>
        <p:nvPicPr>
          <p:cNvPr id="155" name="図 154">
            <a:extLst>
              <a:ext uri="{FF2B5EF4-FFF2-40B4-BE49-F238E27FC236}">
                <a16:creationId xmlns:a16="http://schemas.microsoft.com/office/drawing/2014/main" id="{B6847028-1E10-4381-A049-47D2E99A92CD}"/>
              </a:ext>
            </a:extLst>
          </p:cNvPr>
          <p:cNvPicPr>
            <a:picLocks noChangeAspect="1"/>
          </p:cNvPicPr>
          <p:nvPr/>
        </p:nvPicPr>
        <p:blipFill>
          <a:blip r:embed="rId32" cstate="print">
            <a:extLst>
              <a:ext uri="{28A0092B-C50C-407E-A947-70E740481C1C}">
                <a14:useLocalDpi xmlns:a14="http://schemas.microsoft.com/office/drawing/2010/main"/>
              </a:ext>
            </a:extLst>
          </a:blip>
          <a:stretch>
            <a:fillRect/>
          </a:stretch>
        </p:blipFill>
        <p:spPr>
          <a:xfrm>
            <a:off x="8116933" y="5095545"/>
            <a:ext cx="682970" cy="664229"/>
          </a:xfrm>
          <a:prstGeom prst="rect">
            <a:avLst/>
          </a:prstGeom>
          <a:effectLst>
            <a:outerShdw blurRad="50800" dist="38100" dir="2700000" algn="tl" rotWithShape="0">
              <a:prstClr val="black">
                <a:alpha val="40000"/>
              </a:prstClr>
            </a:outerShdw>
          </a:effectLst>
        </p:spPr>
      </p:pic>
      <p:pic>
        <p:nvPicPr>
          <p:cNvPr id="154" name="図 153">
            <a:extLst>
              <a:ext uri="{FF2B5EF4-FFF2-40B4-BE49-F238E27FC236}">
                <a16:creationId xmlns:a16="http://schemas.microsoft.com/office/drawing/2014/main" id="{3BA1ECCA-0D42-4EED-BC77-97E9917A072F}"/>
              </a:ext>
            </a:extLst>
          </p:cNvPr>
          <p:cNvPicPr>
            <a:picLocks noChangeAspect="1"/>
          </p:cNvPicPr>
          <p:nvPr/>
        </p:nvPicPr>
        <p:blipFill>
          <a:blip r:embed="rId33" cstate="print">
            <a:extLst>
              <a:ext uri="{28A0092B-C50C-407E-A947-70E740481C1C}">
                <a14:useLocalDpi xmlns:a14="http://schemas.microsoft.com/office/drawing/2010/main"/>
              </a:ext>
            </a:extLst>
          </a:blip>
          <a:stretch>
            <a:fillRect/>
          </a:stretch>
        </p:blipFill>
        <p:spPr>
          <a:xfrm>
            <a:off x="7658455" y="5503349"/>
            <a:ext cx="1025657" cy="719677"/>
          </a:xfrm>
          <a:prstGeom prst="rect">
            <a:avLst/>
          </a:prstGeom>
          <a:effectLst>
            <a:outerShdw blurRad="50800" dist="38100" dir="2700000" algn="tl" rotWithShape="0">
              <a:prstClr val="black">
                <a:alpha val="40000"/>
              </a:prstClr>
            </a:outerShdw>
          </a:effectLst>
        </p:spPr>
      </p:pic>
      <p:sp>
        <p:nvSpPr>
          <p:cNvPr id="163" name="テキスト ボックス 162"/>
          <p:cNvSpPr txBox="1"/>
          <p:nvPr/>
        </p:nvSpPr>
        <p:spPr>
          <a:xfrm>
            <a:off x="8456885" y="6198898"/>
            <a:ext cx="838945" cy="246221"/>
          </a:xfrm>
          <a:prstGeom prst="rect">
            <a:avLst/>
          </a:prstGeom>
          <a:noFill/>
        </p:spPr>
        <p:txBody>
          <a:bodyPr wrap="square" rtlCol="0">
            <a:spAutoFit/>
          </a:bodyPr>
          <a:lstStyle/>
          <a:p>
            <a:r>
              <a:rPr kumimoji="1" lang="en-US" altLang="ja-JP" sz="1000" b="1" dirty="0"/>
              <a:t>©CAPCOM</a:t>
            </a:r>
            <a:endParaRPr kumimoji="1" lang="ja-JP" altLang="en-US" sz="1000" b="1" dirty="0"/>
          </a:p>
        </p:txBody>
      </p:sp>
      <p:sp>
        <p:nvSpPr>
          <p:cNvPr id="146" name="テキスト ボックス 145">
            <a:extLst>
              <a:ext uri="{FF2B5EF4-FFF2-40B4-BE49-F238E27FC236}">
                <a16:creationId xmlns:a16="http://schemas.microsoft.com/office/drawing/2014/main" id="{D27A0CBE-DD1A-46AA-A0B8-64E61131C277}"/>
              </a:ext>
            </a:extLst>
          </p:cNvPr>
          <p:cNvSpPr txBox="1"/>
          <p:nvPr/>
        </p:nvSpPr>
        <p:spPr>
          <a:xfrm>
            <a:off x="6917577" y="609756"/>
            <a:ext cx="1398169" cy="268215"/>
          </a:xfrm>
          <a:prstGeom prst="rect">
            <a:avLst/>
          </a:prstGeom>
          <a:noFill/>
        </p:spPr>
        <p:txBody>
          <a:bodyPr wrap="square" rtlCol="0">
            <a:spAutoFit/>
          </a:bodyPr>
          <a:lstStyle/>
          <a:p>
            <a:pPr algn="ctr"/>
            <a:r>
              <a:rPr kumimoji="1" lang="ja-JP" altLang="en-US" sz="1143" b="1" dirty="0">
                <a:solidFill>
                  <a:schemeClr val="accent5"/>
                </a:solidFill>
                <a:latin typeface="メイリオ" panose="020B0604030504040204" pitchFamily="50" charset="-128"/>
                <a:ea typeface="メイリオ" panose="020B0604030504040204" pitchFamily="50" charset="-128"/>
              </a:rPr>
              <a:t>包括連携協定締結</a:t>
            </a:r>
          </a:p>
        </p:txBody>
      </p:sp>
      <p:cxnSp>
        <p:nvCxnSpPr>
          <p:cNvPr id="151" name="直線コネクタ 150">
            <a:extLst>
              <a:ext uri="{FF2B5EF4-FFF2-40B4-BE49-F238E27FC236}">
                <a16:creationId xmlns:a16="http://schemas.microsoft.com/office/drawing/2014/main" id="{E2407BD5-9362-4E31-9603-A22F11EB635C}"/>
              </a:ext>
            </a:extLst>
          </p:cNvPr>
          <p:cNvCxnSpPr>
            <a:cxnSpLocks noChangeAspect="1"/>
          </p:cNvCxnSpPr>
          <p:nvPr/>
        </p:nvCxnSpPr>
        <p:spPr>
          <a:xfrm flipH="1" flipV="1">
            <a:off x="7624728" y="810786"/>
            <a:ext cx="184278" cy="190997"/>
          </a:xfrm>
          <a:prstGeom prst="line">
            <a:avLst/>
          </a:prstGeom>
          <a:ln w="25400">
            <a:solidFill>
              <a:srgbClr val="0049FF"/>
            </a:solidFill>
          </a:ln>
        </p:spPr>
        <p:style>
          <a:lnRef idx="1">
            <a:schemeClr val="accent1"/>
          </a:lnRef>
          <a:fillRef idx="0">
            <a:schemeClr val="accent1"/>
          </a:fillRef>
          <a:effectRef idx="0">
            <a:schemeClr val="accent1"/>
          </a:effectRef>
          <a:fontRef idx="minor">
            <a:schemeClr val="tx1"/>
          </a:fontRef>
        </p:style>
      </p:cxnSp>
      <p:sp>
        <p:nvSpPr>
          <p:cNvPr id="158" name="楕円 157">
            <a:extLst>
              <a:ext uri="{FF2B5EF4-FFF2-40B4-BE49-F238E27FC236}">
                <a16:creationId xmlns:a16="http://schemas.microsoft.com/office/drawing/2014/main" id="{8EA7A853-AE3A-47ED-95C3-3DE571BC0A97}"/>
              </a:ext>
            </a:extLst>
          </p:cNvPr>
          <p:cNvSpPr>
            <a:spLocks noChangeAspect="1"/>
          </p:cNvSpPr>
          <p:nvPr/>
        </p:nvSpPr>
        <p:spPr>
          <a:xfrm>
            <a:off x="7612736" y="794987"/>
            <a:ext cx="45719" cy="45719"/>
          </a:xfrm>
          <a:prstGeom prst="ellipse">
            <a:avLst/>
          </a:prstGeom>
          <a:solidFill>
            <a:srgbClr val="0026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286" dirty="0"/>
          </a:p>
        </p:txBody>
      </p:sp>
      <p:sp>
        <p:nvSpPr>
          <p:cNvPr id="157" name="テキスト ボックス 156">
            <a:extLst>
              <a:ext uri="{FF2B5EF4-FFF2-40B4-BE49-F238E27FC236}">
                <a16:creationId xmlns:a16="http://schemas.microsoft.com/office/drawing/2014/main" id="{5C14B6CA-BC51-4ECA-9F20-A04F03FCDBD2}"/>
              </a:ext>
            </a:extLst>
          </p:cNvPr>
          <p:cNvSpPr txBox="1"/>
          <p:nvPr/>
        </p:nvSpPr>
        <p:spPr>
          <a:xfrm>
            <a:off x="6736701" y="5906837"/>
            <a:ext cx="1391417" cy="507831"/>
          </a:xfrm>
          <a:prstGeom prst="rect">
            <a:avLst/>
          </a:prstGeom>
          <a:noFill/>
        </p:spPr>
        <p:txBody>
          <a:bodyPr wrap="square" rtlCol="0">
            <a:spAutoFit/>
          </a:bodyPr>
          <a:lstStyle/>
          <a:p>
            <a:pPr algn="ctr"/>
            <a:r>
              <a:rPr lang="en-US" altLang="ja-JP" sz="900" dirty="0">
                <a:latin typeface="メイリオ" panose="020B0604030504040204" pitchFamily="50" charset="-128"/>
                <a:ea typeface="メイリオ" panose="020B0604030504040204" pitchFamily="50" charset="-128"/>
              </a:rPr>
              <a:t>2024</a:t>
            </a:r>
            <a:r>
              <a:rPr lang="ja-JP" altLang="en-US" sz="900" dirty="0">
                <a:latin typeface="メイリオ" panose="020B0604030504040204" pitchFamily="50" charset="-128"/>
                <a:ea typeface="メイリオ" panose="020B0604030504040204" pitchFamily="50" charset="-128"/>
              </a:rPr>
              <a:t>年</a:t>
            </a:r>
            <a:r>
              <a:rPr lang="en-US" altLang="ja-JP" sz="900" dirty="0">
                <a:latin typeface="メイリオ" panose="020B0604030504040204" pitchFamily="50" charset="-128"/>
                <a:ea typeface="メイリオ" panose="020B0604030504040204" pitchFamily="50" charset="-128"/>
              </a:rPr>
              <a:t>3</a:t>
            </a:r>
            <a:r>
              <a:rPr lang="ja-JP" altLang="en-US" sz="900" dirty="0">
                <a:latin typeface="メイリオ" panose="020B0604030504040204" pitchFamily="50" charset="-128"/>
                <a:ea typeface="メイリオ" panose="020B0604030504040204" pitchFamily="50" charset="-128"/>
              </a:rPr>
              <a:t>月</a:t>
            </a:r>
            <a:endParaRPr lang="en-US" altLang="ja-JP" sz="900" dirty="0">
              <a:latin typeface="メイリオ" panose="020B0604030504040204" pitchFamily="50" charset="-128"/>
              <a:ea typeface="メイリオ" panose="020B0604030504040204" pitchFamily="50" charset="-128"/>
            </a:endParaRPr>
          </a:p>
          <a:p>
            <a:pPr algn="ctr"/>
            <a:r>
              <a:rPr lang="ja-JP" altLang="en-US" sz="900" dirty="0">
                <a:latin typeface="メイリオ" panose="020B0604030504040204" pitchFamily="50" charset="-128"/>
                <a:ea typeface="メイリオ" panose="020B0604030504040204" pitchFamily="50" charset="-128"/>
              </a:rPr>
              <a:t>分庁舎ミグランスに</a:t>
            </a:r>
            <a:endParaRPr lang="en-US" altLang="ja-JP" sz="900" dirty="0">
              <a:latin typeface="メイリオ" panose="020B0604030504040204" pitchFamily="50" charset="-128"/>
              <a:ea typeface="メイリオ" panose="020B0604030504040204" pitchFamily="50" charset="-128"/>
            </a:endParaRPr>
          </a:p>
          <a:p>
            <a:pPr algn="ctr"/>
            <a:r>
              <a:rPr lang="ja-JP" altLang="en-US" sz="900" dirty="0">
                <a:latin typeface="メイリオ" panose="020B0604030504040204" pitchFamily="50" charset="-128"/>
                <a:ea typeface="メイリオ" panose="020B0604030504040204" pitchFamily="50" charset="-128"/>
              </a:rPr>
              <a:t>「春麗」の銅像設置</a:t>
            </a:r>
            <a:endParaRPr kumimoji="1" lang="en-US" altLang="ja-JP" sz="786" dirty="0">
              <a:latin typeface="メイリオ" panose="020B0604030504040204" pitchFamily="50" charset="-128"/>
              <a:ea typeface="メイリオ" panose="020B0604030504040204" pitchFamily="50" charset="-128"/>
            </a:endParaRPr>
          </a:p>
        </p:txBody>
      </p:sp>
      <p:sp>
        <p:nvSpPr>
          <p:cNvPr id="160" name="テキスト ボックス 159"/>
          <p:cNvSpPr txBox="1"/>
          <p:nvPr/>
        </p:nvSpPr>
        <p:spPr>
          <a:xfrm>
            <a:off x="1412126" y="37223"/>
            <a:ext cx="5213977" cy="553998"/>
          </a:xfrm>
          <a:prstGeom prst="rect">
            <a:avLst/>
          </a:prstGeom>
          <a:noFill/>
        </p:spPr>
        <p:txBody>
          <a:bodyPr wrap="square" rtlCol="0">
            <a:spAutoFit/>
          </a:bodyPr>
          <a:lstStyle/>
          <a:p>
            <a:pPr algn="ctr"/>
            <a:r>
              <a:rPr lang="ja-JP" altLang="en-US" sz="1400" b="1" dirty="0">
                <a:solidFill>
                  <a:schemeClr val="bg1"/>
                </a:solidFill>
                <a:latin typeface="BIZ UDゴシック" panose="020B0400000000000000" pitchFamily="49" charset="-128"/>
                <a:ea typeface="BIZ UDゴシック" panose="020B0400000000000000" pitchFamily="49" charset="-128"/>
              </a:rPr>
              <a:t>～キャラたちが“日本国はじまりの地”でにぎわう～</a:t>
            </a:r>
            <a:endParaRPr lang="en-US" altLang="ja-JP" sz="1400" b="1" dirty="0">
              <a:solidFill>
                <a:schemeClr val="bg1"/>
              </a:solidFill>
              <a:latin typeface="BIZ UDゴシック" panose="020B0400000000000000" pitchFamily="49" charset="-128"/>
              <a:ea typeface="BIZ UDゴシック" panose="020B0400000000000000" pitchFamily="49" charset="-128"/>
            </a:endParaRPr>
          </a:p>
          <a:p>
            <a:pPr algn="ctr"/>
            <a:r>
              <a:rPr lang="ja-JP" altLang="en-US" sz="1600" b="1" dirty="0">
                <a:solidFill>
                  <a:schemeClr val="bg1"/>
                </a:solidFill>
                <a:latin typeface="BIZ UDゴシック" panose="020B0400000000000000" pitchFamily="49" charset="-128"/>
                <a:ea typeface="BIZ UDゴシック" panose="020B0400000000000000" pitchFamily="49" charset="-128"/>
              </a:rPr>
              <a:t>ストリートファイターと創る橿原魅力向上</a:t>
            </a:r>
            <a:r>
              <a:rPr lang="ja-JP" altLang="ja-JP" sz="1600" b="1" dirty="0">
                <a:solidFill>
                  <a:schemeClr val="bg1"/>
                </a:solidFill>
                <a:latin typeface="BIZ UDPゴシック" panose="020B0400000000000000" pitchFamily="50" charset="-128"/>
                <a:ea typeface="BIZ UDPゴシック" panose="020B0400000000000000" pitchFamily="50" charset="-128"/>
              </a:rPr>
              <a:t>プロジェクト</a:t>
            </a:r>
          </a:p>
        </p:txBody>
      </p:sp>
      <p:sp>
        <p:nvSpPr>
          <p:cNvPr id="159" name="テキスト ボックス 158">
            <a:extLst>
              <a:ext uri="{FF2B5EF4-FFF2-40B4-BE49-F238E27FC236}">
                <a16:creationId xmlns:a16="http://schemas.microsoft.com/office/drawing/2014/main" id="{A1DC23BA-DDB7-41D9-AFF8-2E6C0A1DD0A2}"/>
              </a:ext>
            </a:extLst>
          </p:cNvPr>
          <p:cNvSpPr txBox="1"/>
          <p:nvPr/>
        </p:nvSpPr>
        <p:spPr>
          <a:xfrm>
            <a:off x="4385265" y="1191195"/>
            <a:ext cx="908754" cy="261610"/>
          </a:xfrm>
          <a:prstGeom prst="rect">
            <a:avLst/>
          </a:prstGeom>
          <a:noFill/>
        </p:spPr>
        <p:txBody>
          <a:bodyPr wrap="square" rtlCol="0">
            <a:spAutoFit/>
          </a:bodyPr>
          <a:lstStyle/>
          <a:p>
            <a:pPr algn="ctr"/>
            <a:r>
              <a:rPr kumimoji="1" lang="en-US" altLang="ja-JP" sz="1100" dirty="0">
                <a:latin typeface="メイリオ" panose="020B0604030504040204" pitchFamily="50" charset="-128"/>
                <a:ea typeface="メイリオ" panose="020B0604030504040204" pitchFamily="50" charset="-128"/>
              </a:rPr>
              <a:t>1987</a:t>
            </a:r>
            <a:r>
              <a:rPr kumimoji="1" lang="ja-JP" altLang="en-US" sz="1100" dirty="0">
                <a:latin typeface="メイリオ" panose="020B0604030504040204" pitchFamily="50" charset="-128"/>
                <a:ea typeface="メイリオ" panose="020B0604030504040204" pitchFamily="50" charset="-128"/>
              </a:rPr>
              <a:t>年</a:t>
            </a:r>
          </a:p>
        </p:txBody>
      </p:sp>
      <p:sp>
        <p:nvSpPr>
          <p:cNvPr id="60" name="テキスト ボックス 59">
            <a:extLst>
              <a:ext uri="{FF2B5EF4-FFF2-40B4-BE49-F238E27FC236}">
                <a16:creationId xmlns:a16="http://schemas.microsoft.com/office/drawing/2014/main" id="{DDB3404E-9297-4358-A714-CD2647D8D0C1}"/>
              </a:ext>
            </a:extLst>
          </p:cNvPr>
          <p:cNvSpPr txBox="1"/>
          <p:nvPr/>
        </p:nvSpPr>
        <p:spPr>
          <a:xfrm>
            <a:off x="4743604" y="1608623"/>
            <a:ext cx="1162515" cy="444096"/>
          </a:xfrm>
          <a:prstGeom prst="rect">
            <a:avLst/>
          </a:prstGeom>
          <a:noFill/>
        </p:spPr>
        <p:txBody>
          <a:bodyPr wrap="square" rtlCol="0">
            <a:spAutoFit/>
          </a:bodyPr>
          <a:lstStyle/>
          <a:p>
            <a:pPr algn="ctr"/>
            <a:r>
              <a:rPr kumimoji="1" lang="ja-JP" altLang="en-US" sz="1143" b="1" dirty="0">
                <a:solidFill>
                  <a:schemeClr val="accent5"/>
                </a:solidFill>
                <a:latin typeface="メイリオ" panose="020B0604030504040204" pitchFamily="50" charset="-128"/>
                <a:ea typeface="メイリオ" panose="020B0604030504040204" pitchFamily="50" charset="-128"/>
              </a:rPr>
              <a:t>ロマントピア</a:t>
            </a:r>
            <a:endParaRPr kumimoji="1" lang="en-US" altLang="ja-JP" sz="1143" b="1" dirty="0">
              <a:solidFill>
                <a:schemeClr val="accent5"/>
              </a:solidFill>
              <a:latin typeface="メイリオ" panose="020B0604030504040204" pitchFamily="50" charset="-128"/>
              <a:ea typeface="メイリオ" panose="020B0604030504040204" pitchFamily="50" charset="-128"/>
            </a:endParaRPr>
          </a:p>
          <a:p>
            <a:pPr algn="ctr"/>
            <a:r>
              <a:rPr kumimoji="1" lang="ja-JP" altLang="en-US" sz="1143" b="1" dirty="0">
                <a:solidFill>
                  <a:schemeClr val="accent5"/>
                </a:solidFill>
                <a:latin typeface="メイリオ" panose="020B0604030504040204" pitchFamily="50" charset="-128"/>
                <a:ea typeface="メイリオ" panose="020B0604030504040204" pitchFamily="50" charset="-128"/>
              </a:rPr>
              <a:t>藤原京’</a:t>
            </a:r>
            <a:r>
              <a:rPr kumimoji="1" lang="en-US" altLang="ja-JP" sz="1143" b="1" dirty="0">
                <a:solidFill>
                  <a:schemeClr val="accent5"/>
                </a:solidFill>
                <a:latin typeface="メイリオ" panose="020B0604030504040204" pitchFamily="50" charset="-128"/>
                <a:ea typeface="メイリオ" panose="020B0604030504040204" pitchFamily="50" charset="-128"/>
              </a:rPr>
              <a:t>95</a:t>
            </a:r>
            <a:r>
              <a:rPr kumimoji="1" lang="ja-JP" altLang="en-US" sz="1143" b="1" dirty="0">
                <a:solidFill>
                  <a:schemeClr val="accent5"/>
                </a:solidFill>
                <a:latin typeface="メイリオ" panose="020B0604030504040204" pitchFamily="50" charset="-128"/>
                <a:ea typeface="メイリオ" panose="020B0604030504040204" pitchFamily="50" charset="-128"/>
              </a:rPr>
              <a:t>開催</a:t>
            </a:r>
          </a:p>
        </p:txBody>
      </p:sp>
      <p:pic>
        <p:nvPicPr>
          <p:cNvPr id="87" name="コンテンツ プレースホルダー 3">
            <a:extLst>
              <a:ext uri="{FF2B5EF4-FFF2-40B4-BE49-F238E27FC236}">
                <a16:creationId xmlns:a16="http://schemas.microsoft.com/office/drawing/2014/main" id="{455AB2E4-BD43-4783-ABED-21CA2DFB6D82}"/>
              </a:ext>
            </a:extLst>
          </p:cNvPr>
          <p:cNvPicPr>
            <a:picLocks noChangeAspect="1"/>
          </p:cNvPicPr>
          <p:nvPr/>
        </p:nvPicPr>
        <p:blipFill rotWithShape="1">
          <a:blip r:embed="rId34" cstate="print">
            <a:extLst>
              <a:ext uri="{28A0092B-C50C-407E-A947-70E740481C1C}">
                <a14:useLocalDpi xmlns:a14="http://schemas.microsoft.com/office/drawing/2010/main"/>
              </a:ext>
            </a:extLst>
          </a:blip>
          <a:srcRect/>
          <a:stretch/>
        </p:blipFill>
        <p:spPr>
          <a:xfrm>
            <a:off x="3454823" y="1588355"/>
            <a:ext cx="1351030" cy="771429"/>
          </a:xfrm>
          <a:prstGeom prst="rect">
            <a:avLst/>
          </a:prstGeom>
          <a:ln>
            <a:noFill/>
          </a:ln>
          <a:effectLst>
            <a:outerShdw blurRad="50800" dist="38100" dir="2700000" algn="tl" rotWithShape="0">
              <a:prstClr val="black">
                <a:alpha val="40000"/>
              </a:prstClr>
            </a:outerShdw>
          </a:effectLst>
        </p:spPr>
      </p:pic>
      <p:pic>
        <p:nvPicPr>
          <p:cNvPr id="86" name="図 85">
            <a:extLst>
              <a:ext uri="{FF2B5EF4-FFF2-40B4-BE49-F238E27FC236}">
                <a16:creationId xmlns:a16="http://schemas.microsoft.com/office/drawing/2014/main" id="{E78F1C25-1F4F-485A-9194-202D2BC5F73B}"/>
              </a:ext>
            </a:extLst>
          </p:cNvPr>
          <p:cNvPicPr>
            <a:picLocks noChangeAspect="1"/>
          </p:cNvPicPr>
          <p:nvPr/>
        </p:nvPicPr>
        <p:blipFill>
          <a:blip r:embed="rId35" cstate="print">
            <a:extLst>
              <a:ext uri="{28A0092B-C50C-407E-A947-70E740481C1C}">
                <a14:useLocalDpi xmlns:a14="http://schemas.microsoft.com/office/drawing/2010/main"/>
              </a:ext>
            </a:extLst>
          </a:blip>
          <a:stretch>
            <a:fillRect/>
          </a:stretch>
        </p:blipFill>
        <p:spPr>
          <a:xfrm>
            <a:off x="2927331" y="1153524"/>
            <a:ext cx="1152038" cy="771429"/>
          </a:xfrm>
          <a:prstGeom prst="rect">
            <a:avLst/>
          </a:prstGeom>
          <a:ln>
            <a:noFill/>
          </a:ln>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409715600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 name="正方形/長方形 30"/>
          <p:cNvSpPr/>
          <p:nvPr/>
        </p:nvSpPr>
        <p:spPr>
          <a:xfrm>
            <a:off x="0" y="413"/>
            <a:ext cx="9144000" cy="648000"/>
          </a:xfrm>
          <a:prstGeom prst="rect">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pic>
        <p:nvPicPr>
          <p:cNvPr id="32" name="図 31">
            <a:extLst>
              <a:ext uri="{FF2B5EF4-FFF2-40B4-BE49-F238E27FC236}">
                <a16:creationId xmlns:a16="http://schemas.microsoft.com/office/drawing/2014/main" id="{746AC6ED-3BF8-4266-BDAA-24B7FDB440B9}"/>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189226" y="110559"/>
            <a:ext cx="453480" cy="397249"/>
          </a:xfrm>
          <a:prstGeom prst="rect">
            <a:avLst/>
          </a:prstGeom>
        </p:spPr>
      </p:pic>
      <p:grpSp>
        <p:nvGrpSpPr>
          <p:cNvPr id="33" name="グループ化 32"/>
          <p:cNvGrpSpPr/>
          <p:nvPr/>
        </p:nvGrpSpPr>
        <p:grpSpPr>
          <a:xfrm>
            <a:off x="664544" y="-8473"/>
            <a:ext cx="747582" cy="619549"/>
            <a:chOff x="649524" y="14699"/>
            <a:chExt cx="747582" cy="619549"/>
          </a:xfrm>
        </p:grpSpPr>
        <p:sp>
          <p:nvSpPr>
            <p:cNvPr id="34" name="テキスト ボックス 33">
              <a:extLst>
                <a:ext uri="{FF2B5EF4-FFF2-40B4-BE49-F238E27FC236}">
                  <a16:creationId xmlns:a16="http://schemas.microsoft.com/office/drawing/2014/main" id="{A7A83061-6A42-47F6-86BE-DAA861E40C81}"/>
                </a:ext>
              </a:extLst>
            </p:cNvPr>
            <p:cNvSpPr txBox="1"/>
            <p:nvPr/>
          </p:nvSpPr>
          <p:spPr>
            <a:xfrm>
              <a:off x="649524" y="14699"/>
              <a:ext cx="747582" cy="619549"/>
            </a:xfrm>
            <a:prstGeom prst="rect">
              <a:avLst/>
            </a:prstGeom>
            <a:noFill/>
          </p:spPr>
          <p:txBody>
            <a:bodyPr vert="horz" wrap="none" lIns="72000" tIns="36000" rIns="72000" bIns="0" rtlCol="0" anchor="t" anchorCtr="0">
              <a:noAutofit/>
            </a:bodyPr>
            <a:lstStyle/>
            <a:p>
              <a:pPr eaLnBrk="1" hangingPunct="1">
                <a:spcAft>
                  <a:spcPts val="600"/>
                </a:spcAft>
              </a:pPr>
              <a:r>
                <a:rPr lang="ja-JP" altLang="en-US" sz="1600" b="1" dirty="0">
                  <a:solidFill>
                    <a:schemeClr val="bg1"/>
                  </a:solidFill>
                  <a:latin typeface="BIZ UDゴシック" panose="020B0400000000000000" pitchFamily="49" charset="-128"/>
                  <a:ea typeface="BIZ UDゴシック" panose="020B0400000000000000" pitchFamily="49" charset="-128"/>
                </a:rPr>
                <a:t>奈良県</a:t>
              </a:r>
              <a:endParaRPr lang="en-US" altLang="ja-JP" sz="1600" b="1" dirty="0">
                <a:solidFill>
                  <a:schemeClr val="bg1"/>
                </a:solidFill>
                <a:latin typeface="BIZ UDゴシック" panose="020B0400000000000000" pitchFamily="49" charset="-128"/>
                <a:ea typeface="BIZ UDゴシック" panose="020B0400000000000000" pitchFamily="49" charset="-128"/>
              </a:endParaRPr>
            </a:p>
            <a:p>
              <a:pPr eaLnBrk="1" hangingPunct="1"/>
              <a:r>
                <a:rPr lang="ja-JP" altLang="en-US" sz="1600" b="1" dirty="0">
                  <a:solidFill>
                    <a:schemeClr val="bg1"/>
                  </a:solidFill>
                  <a:latin typeface="BIZ UDゴシック" panose="020B0400000000000000" pitchFamily="49" charset="-128"/>
                  <a:ea typeface="BIZ UDゴシック" panose="020B0400000000000000" pitchFamily="49" charset="-128"/>
                </a:rPr>
                <a:t>橿原市</a:t>
              </a:r>
              <a:endParaRPr lang="en-US" altLang="ja-JP" sz="1600" b="1" dirty="0">
                <a:solidFill>
                  <a:schemeClr val="bg1"/>
                </a:solidFill>
                <a:latin typeface="BIZ UDゴシック" panose="020B0400000000000000" pitchFamily="49" charset="-128"/>
                <a:ea typeface="BIZ UDゴシック" panose="020B0400000000000000" pitchFamily="49" charset="-128"/>
              </a:endParaRPr>
            </a:p>
          </p:txBody>
        </p:sp>
        <p:sp>
          <p:nvSpPr>
            <p:cNvPr id="35" name="テキスト ボックス 34"/>
            <p:cNvSpPr txBox="1"/>
            <p:nvPr/>
          </p:nvSpPr>
          <p:spPr>
            <a:xfrm>
              <a:off x="696142" y="229114"/>
              <a:ext cx="654346" cy="215444"/>
            </a:xfrm>
            <a:prstGeom prst="rect">
              <a:avLst/>
            </a:prstGeom>
            <a:noFill/>
          </p:spPr>
          <p:txBody>
            <a:bodyPr wrap="none" rtlCol="0">
              <a:spAutoFit/>
            </a:bodyPr>
            <a:lstStyle/>
            <a:p>
              <a:r>
                <a:rPr kumimoji="1" lang="ja-JP" altLang="en-US" sz="800" dirty="0">
                  <a:solidFill>
                    <a:schemeClr val="bg1"/>
                  </a:solidFill>
                  <a:latin typeface="BIZ UDPゴシック" panose="020B0400000000000000" pitchFamily="50" charset="-128"/>
                  <a:ea typeface="BIZ UDPゴシック" panose="020B0400000000000000" pitchFamily="50" charset="-128"/>
                </a:rPr>
                <a:t>かしはらし</a:t>
              </a:r>
            </a:p>
          </p:txBody>
        </p:sp>
      </p:grpSp>
      <p:grpSp>
        <p:nvGrpSpPr>
          <p:cNvPr id="36" name="グループ化 35"/>
          <p:cNvGrpSpPr/>
          <p:nvPr/>
        </p:nvGrpSpPr>
        <p:grpSpPr>
          <a:xfrm>
            <a:off x="6683334" y="37223"/>
            <a:ext cx="2403435" cy="556433"/>
            <a:chOff x="6689513" y="37337"/>
            <a:chExt cx="2403435" cy="556433"/>
          </a:xfrm>
        </p:grpSpPr>
        <p:pic>
          <p:nvPicPr>
            <p:cNvPr id="37" name="図 36"/>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8541849" y="42669"/>
              <a:ext cx="551099" cy="551099"/>
            </a:xfrm>
            <a:prstGeom prst="rect">
              <a:avLst/>
            </a:prstGeom>
          </p:spPr>
        </p:pic>
        <p:pic>
          <p:nvPicPr>
            <p:cNvPr id="38" name="図 37"/>
            <p:cNvPicPr>
              <a:picLocks noChangeAspect="1"/>
            </p:cNvPicPr>
            <p:nvPr/>
          </p:nvPicPr>
          <p:blipFill>
            <a:blip r:embed="rId5" cstate="print">
              <a:extLst>
                <a:ext uri="{28A0092B-C50C-407E-A947-70E740481C1C}">
                  <a14:useLocalDpi xmlns:a14="http://schemas.microsoft.com/office/drawing/2010/main"/>
                </a:ext>
              </a:extLst>
            </a:blip>
            <a:stretch>
              <a:fillRect/>
            </a:stretch>
          </p:blipFill>
          <p:spPr>
            <a:xfrm>
              <a:off x="6689513" y="42670"/>
              <a:ext cx="551099" cy="551099"/>
            </a:xfrm>
            <a:prstGeom prst="rect">
              <a:avLst/>
            </a:prstGeom>
          </p:spPr>
        </p:pic>
        <p:pic>
          <p:nvPicPr>
            <p:cNvPr id="39" name="図 38"/>
            <p:cNvPicPr>
              <a:picLocks noChangeAspect="1"/>
            </p:cNvPicPr>
            <p:nvPr/>
          </p:nvPicPr>
          <p:blipFill>
            <a:blip r:embed="rId6" cstate="print">
              <a:extLst>
                <a:ext uri="{28A0092B-C50C-407E-A947-70E740481C1C}">
                  <a14:useLocalDpi xmlns:a14="http://schemas.microsoft.com/office/drawing/2010/main"/>
                </a:ext>
              </a:extLst>
            </a:blip>
            <a:stretch>
              <a:fillRect/>
            </a:stretch>
          </p:blipFill>
          <p:spPr>
            <a:xfrm>
              <a:off x="7305647" y="37337"/>
              <a:ext cx="551099" cy="551099"/>
            </a:xfrm>
            <a:prstGeom prst="rect">
              <a:avLst/>
            </a:prstGeom>
          </p:spPr>
        </p:pic>
        <p:pic>
          <p:nvPicPr>
            <p:cNvPr id="40" name="図 39"/>
            <p:cNvPicPr>
              <a:picLocks noChangeAspect="1"/>
            </p:cNvPicPr>
            <p:nvPr/>
          </p:nvPicPr>
          <p:blipFill>
            <a:blip r:embed="rId7" cstate="print">
              <a:extLst>
                <a:ext uri="{28A0092B-C50C-407E-A947-70E740481C1C}">
                  <a14:useLocalDpi xmlns:a14="http://schemas.microsoft.com/office/drawing/2010/main"/>
                </a:ext>
              </a:extLst>
            </a:blip>
            <a:stretch>
              <a:fillRect/>
            </a:stretch>
          </p:blipFill>
          <p:spPr>
            <a:xfrm>
              <a:off x="7922610" y="42671"/>
              <a:ext cx="551099" cy="551099"/>
            </a:xfrm>
            <a:prstGeom prst="rect">
              <a:avLst/>
            </a:prstGeom>
          </p:spPr>
        </p:pic>
      </p:grpSp>
      <p:grpSp>
        <p:nvGrpSpPr>
          <p:cNvPr id="6" name="グループ化 5"/>
          <p:cNvGrpSpPr/>
          <p:nvPr/>
        </p:nvGrpSpPr>
        <p:grpSpPr>
          <a:xfrm>
            <a:off x="1214659" y="875560"/>
            <a:ext cx="7684693" cy="5445794"/>
            <a:chOff x="-919929" y="-472032"/>
            <a:chExt cx="10674170" cy="7668066"/>
          </a:xfrm>
        </p:grpSpPr>
        <p:pic>
          <p:nvPicPr>
            <p:cNvPr id="4" name="図 3"/>
            <p:cNvPicPr>
              <a:picLocks noChangeAspect="1"/>
            </p:cNvPicPr>
            <p:nvPr/>
          </p:nvPicPr>
          <p:blipFill rotWithShape="1">
            <a:blip r:embed="rId8"/>
            <a:srcRect r="2820" b="1717"/>
            <a:stretch/>
          </p:blipFill>
          <p:spPr>
            <a:xfrm>
              <a:off x="-919929" y="-472032"/>
              <a:ext cx="10674170" cy="7668066"/>
            </a:xfrm>
            <a:prstGeom prst="rect">
              <a:avLst/>
            </a:prstGeom>
          </p:spPr>
        </p:pic>
        <p:pic>
          <p:nvPicPr>
            <p:cNvPr id="7" name="図 6"/>
            <p:cNvPicPr>
              <a:picLocks noChangeAspect="1"/>
            </p:cNvPicPr>
            <p:nvPr/>
          </p:nvPicPr>
          <p:blipFill>
            <a:blip r:embed="rId9"/>
            <a:stretch>
              <a:fillRect/>
            </a:stretch>
          </p:blipFill>
          <p:spPr>
            <a:xfrm>
              <a:off x="334507" y="1405871"/>
              <a:ext cx="7973538" cy="266737"/>
            </a:xfrm>
            <a:prstGeom prst="rect">
              <a:avLst/>
            </a:prstGeom>
          </p:spPr>
        </p:pic>
        <p:pic>
          <p:nvPicPr>
            <p:cNvPr id="8" name="図 7"/>
            <p:cNvPicPr>
              <a:picLocks noChangeAspect="1"/>
            </p:cNvPicPr>
            <p:nvPr/>
          </p:nvPicPr>
          <p:blipFill>
            <a:blip r:embed="rId9"/>
            <a:stretch>
              <a:fillRect/>
            </a:stretch>
          </p:blipFill>
          <p:spPr>
            <a:xfrm>
              <a:off x="272811" y="1672608"/>
              <a:ext cx="7973538" cy="266737"/>
            </a:xfrm>
            <a:prstGeom prst="rect">
              <a:avLst/>
            </a:prstGeom>
          </p:spPr>
        </p:pic>
        <p:pic>
          <p:nvPicPr>
            <p:cNvPr id="9" name="図 8"/>
            <p:cNvPicPr>
              <a:picLocks noChangeAspect="1"/>
            </p:cNvPicPr>
            <p:nvPr/>
          </p:nvPicPr>
          <p:blipFill>
            <a:blip r:embed="rId9"/>
            <a:stretch>
              <a:fillRect/>
            </a:stretch>
          </p:blipFill>
          <p:spPr>
            <a:xfrm>
              <a:off x="455845" y="1939345"/>
              <a:ext cx="7973538" cy="266737"/>
            </a:xfrm>
            <a:prstGeom prst="rect">
              <a:avLst/>
            </a:prstGeom>
          </p:spPr>
        </p:pic>
        <p:pic>
          <p:nvPicPr>
            <p:cNvPr id="10" name="図 9"/>
            <p:cNvPicPr>
              <a:picLocks noChangeAspect="1"/>
            </p:cNvPicPr>
            <p:nvPr/>
          </p:nvPicPr>
          <p:blipFill>
            <a:blip r:embed="rId9"/>
            <a:stretch>
              <a:fillRect/>
            </a:stretch>
          </p:blipFill>
          <p:spPr>
            <a:xfrm>
              <a:off x="516651" y="2206082"/>
              <a:ext cx="7973538" cy="266737"/>
            </a:xfrm>
            <a:prstGeom prst="rect">
              <a:avLst/>
            </a:prstGeom>
          </p:spPr>
        </p:pic>
        <p:pic>
          <p:nvPicPr>
            <p:cNvPr id="5" name="図 4"/>
            <p:cNvPicPr>
              <a:picLocks noChangeAspect="1"/>
            </p:cNvPicPr>
            <p:nvPr/>
          </p:nvPicPr>
          <p:blipFill>
            <a:blip r:embed="rId10"/>
            <a:stretch>
              <a:fillRect/>
            </a:stretch>
          </p:blipFill>
          <p:spPr>
            <a:xfrm>
              <a:off x="334507" y="1672608"/>
              <a:ext cx="8094876" cy="4929620"/>
            </a:xfrm>
            <a:prstGeom prst="rect">
              <a:avLst/>
            </a:prstGeom>
          </p:spPr>
        </p:pic>
        <p:pic>
          <p:nvPicPr>
            <p:cNvPr id="11" name="図 10"/>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2824479" y="1003358"/>
              <a:ext cx="3236270" cy="805026"/>
            </a:xfrm>
            <a:prstGeom prst="rect">
              <a:avLst/>
            </a:prstGeom>
          </p:spPr>
        </p:pic>
        <p:sp>
          <p:nvSpPr>
            <p:cNvPr id="12" name="テキスト ボックス 11"/>
            <p:cNvSpPr txBox="1"/>
            <p:nvPr/>
          </p:nvSpPr>
          <p:spPr>
            <a:xfrm>
              <a:off x="1553044" y="6364852"/>
              <a:ext cx="1427189" cy="346697"/>
            </a:xfrm>
            <a:prstGeom prst="rect">
              <a:avLst/>
            </a:prstGeom>
            <a:noFill/>
          </p:spPr>
          <p:txBody>
            <a:bodyPr wrap="square" rtlCol="0" anchor="ctr" anchorCtr="0">
              <a:spAutoFit/>
            </a:bodyPr>
            <a:lstStyle/>
            <a:p>
              <a:r>
                <a:rPr kumimoji="1" lang="en-US" altLang="ja-JP" sz="1000" dirty="0"/>
                <a:t>©CAPCOM</a:t>
              </a:r>
              <a:endParaRPr kumimoji="1" lang="ja-JP" altLang="en-US" sz="1000" dirty="0"/>
            </a:p>
          </p:txBody>
        </p:sp>
        <p:pic>
          <p:nvPicPr>
            <p:cNvPr id="2" name="図 1"/>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a:off x="1268555" y="4716146"/>
              <a:ext cx="1281893" cy="1667438"/>
            </a:xfrm>
            <a:prstGeom prst="rect">
              <a:avLst/>
            </a:prstGeom>
          </p:spPr>
        </p:pic>
        <p:pic>
          <p:nvPicPr>
            <p:cNvPr id="13" name="図 12"/>
            <p:cNvPicPr>
              <a:picLocks noChangeAspect="1"/>
            </p:cNvPicPr>
            <p:nvPr/>
          </p:nvPicPr>
          <p:blipFill>
            <a:blip r:embed="rId13"/>
            <a:stretch>
              <a:fillRect/>
            </a:stretch>
          </p:blipFill>
          <p:spPr>
            <a:xfrm>
              <a:off x="6770067" y="3198057"/>
              <a:ext cx="320689" cy="2560320"/>
            </a:xfrm>
            <a:prstGeom prst="rect">
              <a:avLst/>
            </a:prstGeom>
          </p:spPr>
        </p:pic>
        <p:pic>
          <p:nvPicPr>
            <p:cNvPr id="17" name="図 16"/>
            <p:cNvPicPr>
              <a:picLocks noChangeAspect="1"/>
            </p:cNvPicPr>
            <p:nvPr/>
          </p:nvPicPr>
          <p:blipFill>
            <a:blip r:embed="rId13"/>
            <a:stretch>
              <a:fillRect/>
            </a:stretch>
          </p:blipFill>
          <p:spPr>
            <a:xfrm>
              <a:off x="1240325" y="3369436"/>
              <a:ext cx="255966" cy="228037"/>
            </a:xfrm>
            <a:prstGeom prst="rect">
              <a:avLst/>
            </a:prstGeom>
          </p:spPr>
        </p:pic>
        <p:pic>
          <p:nvPicPr>
            <p:cNvPr id="18" name="図 17"/>
            <p:cNvPicPr>
              <a:picLocks noChangeAspect="1"/>
            </p:cNvPicPr>
            <p:nvPr/>
          </p:nvPicPr>
          <p:blipFill>
            <a:blip r:embed="rId13"/>
            <a:stretch>
              <a:fillRect/>
            </a:stretch>
          </p:blipFill>
          <p:spPr>
            <a:xfrm>
              <a:off x="6206684" y="3817248"/>
              <a:ext cx="502577" cy="2167317"/>
            </a:xfrm>
            <a:prstGeom prst="rect">
              <a:avLst/>
            </a:prstGeom>
          </p:spPr>
        </p:pic>
        <p:sp>
          <p:nvSpPr>
            <p:cNvPr id="3" name="テキスト ボックス 2"/>
            <p:cNvSpPr txBox="1"/>
            <p:nvPr/>
          </p:nvSpPr>
          <p:spPr>
            <a:xfrm>
              <a:off x="6617307" y="3205668"/>
              <a:ext cx="438397" cy="1863496"/>
            </a:xfrm>
            <a:prstGeom prst="rect">
              <a:avLst/>
            </a:prstGeom>
            <a:noFill/>
          </p:spPr>
          <p:txBody>
            <a:bodyPr wrap="square" rtlCol="0">
              <a:spAutoFit/>
            </a:bodyPr>
            <a:lstStyle/>
            <a:p>
              <a:r>
                <a:rPr kumimoji="1" lang="ja-JP" altLang="en-US" sz="2000" b="1" dirty="0"/>
                <a:t>〇〇〇〇</a:t>
              </a:r>
            </a:p>
          </p:txBody>
        </p:sp>
        <p:sp>
          <p:nvSpPr>
            <p:cNvPr id="19" name="テキスト ボックス 18"/>
            <p:cNvSpPr txBox="1"/>
            <p:nvPr/>
          </p:nvSpPr>
          <p:spPr>
            <a:xfrm>
              <a:off x="6146334" y="3762928"/>
              <a:ext cx="438397" cy="2296868"/>
            </a:xfrm>
            <a:prstGeom prst="rect">
              <a:avLst/>
            </a:prstGeom>
            <a:noFill/>
          </p:spPr>
          <p:txBody>
            <a:bodyPr wrap="square" rtlCol="0">
              <a:spAutoFit/>
            </a:bodyPr>
            <a:lstStyle/>
            <a:p>
              <a:r>
                <a:rPr kumimoji="1" lang="ja-JP" altLang="en-US" sz="2000" b="1" dirty="0"/>
                <a:t>〇〇</a:t>
              </a:r>
              <a:endParaRPr kumimoji="1" lang="en-US" altLang="ja-JP" sz="2000" b="1" dirty="0"/>
            </a:p>
            <a:p>
              <a:endParaRPr kumimoji="1" lang="en-US" altLang="ja-JP" sz="2000" b="1" dirty="0"/>
            </a:p>
            <a:p>
              <a:r>
                <a:rPr kumimoji="1" lang="ja-JP" altLang="en-US" sz="2000" b="1" dirty="0"/>
                <a:t>〇〇</a:t>
              </a:r>
            </a:p>
          </p:txBody>
        </p:sp>
      </p:grpSp>
      <p:sp>
        <p:nvSpPr>
          <p:cNvPr id="42" name="テキスト ボックス 41"/>
          <p:cNvSpPr txBox="1"/>
          <p:nvPr/>
        </p:nvSpPr>
        <p:spPr>
          <a:xfrm>
            <a:off x="1412126" y="37223"/>
            <a:ext cx="5213977" cy="553998"/>
          </a:xfrm>
          <a:prstGeom prst="rect">
            <a:avLst/>
          </a:prstGeom>
          <a:noFill/>
        </p:spPr>
        <p:txBody>
          <a:bodyPr wrap="square" rtlCol="0">
            <a:spAutoFit/>
          </a:bodyPr>
          <a:lstStyle/>
          <a:p>
            <a:pPr algn="ctr"/>
            <a:r>
              <a:rPr lang="ja-JP" altLang="en-US" sz="1400" b="1" dirty="0">
                <a:solidFill>
                  <a:schemeClr val="bg1"/>
                </a:solidFill>
                <a:latin typeface="BIZ UDゴシック" panose="020B0400000000000000" pitchFamily="49" charset="-128"/>
                <a:ea typeface="BIZ UDゴシック" panose="020B0400000000000000" pitchFamily="49" charset="-128"/>
              </a:rPr>
              <a:t>～キャラたちが“日本国はじまりの地”でにぎわう～</a:t>
            </a:r>
            <a:endParaRPr lang="en-US" altLang="ja-JP" sz="1400" b="1" dirty="0">
              <a:solidFill>
                <a:schemeClr val="bg1"/>
              </a:solidFill>
              <a:latin typeface="BIZ UDゴシック" panose="020B0400000000000000" pitchFamily="49" charset="-128"/>
              <a:ea typeface="BIZ UDゴシック" panose="020B0400000000000000" pitchFamily="49" charset="-128"/>
            </a:endParaRPr>
          </a:p>
          <a:p>
            <a:pPr algn="ctr"/>
            <a:r>
              <a:rPr lang="ja-JP" altLang="en-US" sz="1600" b="1" dirty="0">
                <a:solidFill>
                  <a:schemeClr val="bg1"/>
                </a:solidFill>
                <a:latin typeface="BIZ UDゴシック" panose="020B0400000000000000" pitchFamily="49" charset="-128"/>
                <a:ea typeface="BIZ UDゴシック" panose="020B0400000000000000" pitchFamily="49" charset="-128"/>
              </a:rPr>
              <a:t>ストリートファイターと創る橿原魅力向上</a:t>
            </a:r>
            <a:r>
              <a:rPr lang="ja-JP" altLang="ja-JP" sz="1600" b="1" dirty="0">
                <a:solidFill>
                  <a:schemeClr val="bg1"/>
                </a:solidFill>
                <a:latin typeface="BIZ UDPゴシック" panose="020B0400000000000000" pitchFamily="50" charset="-128"/>
                <a:ea typeface="BIZ UDPゴシック" panose="020B0400000000000000" pitchFamily="50" charset="-128"/>
              </a:rPr>
              <a:t>プロジェクト</a:t>
            </a:r>
          </a:p>
        </p:txBody>
      </p:sp>
      <p:sp>
        <p:nvSpPr>
          <p:cNvPr id="16" name="テキスト ボックス 15"/>
          <p:cNvSpPr txBox="1"/>
          <p:nvPr/>
        </p:nvSpPr>
        <p:spPr>
          <a:xfrm>
            <a:off x="273074" y="965699"/>
            <a:ext cx="2496824" cy="461665"/>
          </a:xfrm>
          <a:prstGeom prst="rect">
            <a:avLst/>
          </a:prstGeom>
          <a:solidFill>
            <a:schemeClr val="accent1">
              <a:lumMod val="60000"/>
              <a:lumOff val="40000"/>
            </a:schemeClr>
          </a:solidFill>
          <a:effectLst>
            <a:outerShdw blurRad="50800" dist="38100" dir="2700000" algn="tl" rotWithShape="0">
              <a:prstClr val="black">
                <a:alpha val="40000"/>
              </a:prstClr>
            </a:outerShdw>
          </a:effectLst>
        </p:spPr>
        <p:txBody>
          <a:bodyPr wrap="square" rtlCol="0">
            <a:spAutoFit/>
          </a:bodyPr>
          <a:lstStyle/>
          <a:p>
            <a:pPr algn="ctr"/>
            <a:r>
              <a:rPr lang="ja-JP" altLang="en-US" sz="2400" b="1" dirty="0">
                <a:latin typeface="BIZ UDPゴシック" panose="020B0400000000000000" pitchFamily="50" charset="-128"/>
                <a:ea typeface="BIZ UDPゴシック" panose="020B0400000000000000" pitchFamily="50" charset="-128"/>
              </a:rPr>
              <a:t>ベネフィット</a:t>
            </a:r>
            <a:endParaRPr lang="ja-JP" altLang="ja-JP" sz="2400" b="1" dirty="0">
              <a:latin typeface="BIZ UDPゴシック" panose="020B0400000000000000" pitchFamily="50" charset="-128"/>
              <a:ea typeface="BIZ UDPゴシック" panose="020B0400000000000000" pitchFamily="50" charset="-128"/>
            </a:endParaRPr>
          </a:p>
        </p:txBody>
      </p:sp>
      <p:pic>
        <p:nvPicPr>
          <p:cNvPr id="43" name="図 42"/>
          <p:cNvPicPr>
            <a:picLocks noChangeAspect="1"/>
          </p:cNvPicPr>
          <p:nvPr/>
        </p:nvPicPr>
        <p:blipFill>
          <a:blip r:embed="rId13"/>
          <a:stretch>
            <a:fillRect/>
          </a:stretch>
        </p:blipFill>
        <p:spPr>
          <a:xfrm>
            <a:off x="2769897" y="3220621"/>
            <a:ext cx="184279" cy="161950"/>
          </a:xfrm>
          <a:prstGeom prst="rect">
            <a:avLst/>
          </a:prstGeom>
        </p:spPr>
      </p:pic>
    </p:spTree>
    <p:extLst>
      <p:ext uri="{BB962C8B-B14F-4D97-AF65-F5344CB8AC3E}">
        <p14:creationId xmlns:p14="http://schemas.microsoft.com/office/powerpoint/2010/main" val="316908938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テキスト ボックス 20"/>
          <p:cNvSpPr txBox="1"/>
          <p:nvPr/>
        </p:nvSpPr>
        <p:spPr>
          <a:xfrm>
            <a:off x="155933" y="129637"/>
            <a:ext cx="2031918" cy="417575"/>
          </a:xfrm>
          <a:prstGeom prst="rect">
            <a:avLst/>
          </a:prstGeom>
          <a:noFill/>
        </p:spPr>
        <p:txBody>
          <a:bodyPr vert="horz" wrap="none" lIns="72000" tIns="36000" rIns="72000" bIns="0" rtlCol="0" anchor="t" anchorCtr="0">
            <a:noAutofit/>
          </a:bodyPr>
          <a:lstStyle/>
          <a:p>
            <a:pPr eaLnBrk="1" hangingPunct="1"/>
            <a:r>
              <a:rPr lang="ja-JP" altLang="en-US" sz="2000" b="1" dirty="0">
                <a:solidFill>
                  <a:schemeClr val="bg1"/>
                </a:solidFill>
                <a:latin typeface="BIZ UDゴシック" panose="020B0400000000000000" pitchFamily="49" charset="-128"/>
                <a:ea typeface="BIZ UDゴシック" panose="020B0400000000000000" pitchFamily="49" charset="-128"/>
              </a:rPr>
              <a:t>奈良県橿原市</a:t>
            </a:r>
            <a:endParaRPr lang="en-US" altLang="ja-JP" sz="1050" b="1" dirty="0">
              <a:solidFill>
                <a:schemeClr val="bg1"/>
              </a:solidFill>
              <a:latin typeface="BIZ UDゴシック" panose="020B0400000000000000" pitchFamily="49" charset="-128"/>
              <a:ea typeface="BIZ UDゴシック" panose="020B0400000000000000" pitchFamily="49" charset="-128"/>
            </a:endParaRPr>
          </a:p>
        </p:txBody>
      </p:sp>
      <p:sp>
        <p:nvSpPr>
          <p:cNvPr id="23" name="テキスト ボックス 22"/>
          <p:cNvSpPr txBox="1"/>
          <p:nvPr/>
        </p:nvSpPr>
        <p:spPr>
          <a:xfrm>
            <a:off x="1862151" y="32066"/>
            <a:ext cx="4493897" cy="276999"/>
          </a:xfrm>
          <a:prstGeom prst="rect">
            <a:avLst/>
          </a:prstGeom>
          <a:noFill/>
        </p:spPr>
        <p:txBody>
          <a:bodyPr wrap="square" rtlCol="0">
            <a:spAutoFit/>
          </a:bodyPr>
          <a:lstStyle/>
          <a:p>
            <a:r>
              <a:rPr lang="ja-JP" altLang="en-US" sz="1200" b="1" dirty="0">
                <a:solidFill>
                  <a:prstClr val="white"/>
                </a:solidFill>
                <a:latin typeface="BIZ UDPゴシック" panose="020B0400000000000000" pitchFamily="50" charset="-128"/>
                <a:ea typeface="BIZ UDPゴシック" panose="020B0400000000000000" pitchFamily="50" charset="-128"/>
              </a:rPr>
              <a:t>デジタルの力でつながる地域へ、安心も仕事も人材も</a:t>
            </a:r>
            <a:endParaRPr lang="en-US" altLang="ja-JP" sz="1200" b="1" dirty="0">
              <a:solidFill>
                <a:prstClr val="white"/>
              </a:solidFill>
              <a:latin typeface="BIZ UDPゴシック" panose="020B0400000000000000" pitchFamily="50" charset="-128"/>
              <a:ea typeface="BIZ UDPゴシック" panose="020B0400000000000000" pitchFamily="50" charset="-128"/>
            </a:endParaRPr>
          </a:p>
        </p:txBody>
      </p:sp>
      <p:sp>
        <p:nvSpPr>
          <p:cNvPr id="8" name="正方形/長方形 7"/>
          <p:cNvSpPr/>
          <p:nvPr/>
        </p:nvSpPr>
        <p:spPr>
          <a:xfrm>
            <a:off x="1862151" y="246812"/>
            <a:ext cx="4055919" cy="400110"/>
          </a:xfrm>
          <a:prstGeom prst="rect">
            <a:avLst/>
          </a:prstGeom>
        </p:spPr>
        <p:txBody>
          <a:bodyPr wrap="none">
            <a:spAutoFit/>
          </a:bodyPr>
          <a:lstStyle/>
          <a:p>
            <a:pPr lvl="0">
              <a:defRPr/>
            </a:pPr>
            <a:r>
              <a:rPr lang="ja-JP" altLang="en-US" sz="2000" b="1" dirty="0">
                <a:solidFill>
                  <a:schemeClr val="bg1"/>
                </a:solidFill>
                <a:latin typeface="BIZ UDPゴシック" panose="020B0400000000000000" pitchFamily="50" charset="-128"/>
                <a:ea typeface="BIZ UDPゴシック" panose="020B0400000000000000" pitchFamily="50" charset="-128"/>
              </a:rPr>
              <a:t>地域デジタル化推進プロジェクト</a:t>
            </a:r>
          </a:p>
        </p:txBody>
      </p:sp>
      <p:sp>
        <p:nvSpPr>
          <p:cNvPr id="24" name="テキスト ボックス 23"/>
          <p:cNvSpPr txBox="1"/>
          <p:nvPr/>
        </p:nvSpPr>
        <p:spPr>
          <a:xfrm>
            <a:off x="425460" y="741194"/>
            <a:ext cx="8293080" cy="646331"/>
          </a:xfrm>
          <a:prstGeom prst="rect">
            <a:avLst/>
          </a:prstGeom>
          <a:solidFill>
            <a:srgbClr val="92D050"/>
          </a:solidFill>
          <a:effectLst>
            <a:outerShdw blurRad="50800" dist="38100" dir="2700000" algn="tl" rotWithShape="0">
              <a:prstClr val="black">
                <a:alpha val="40000"/>
              </a:prstClr>
            </a:outerShdw>
          </a:effectLst>
        </p:spPr>
        <p:txBody>
          <a:bodyPr wrap="square" rtlCol="0">
            <a:spAutoFit/>
          </a:bodyPr>
          <a:lstStyle/>
          <a:p>
            <a:pPr algn="ctr"/>
            <a:r>
              <a:rPr lang="ja-JP" altLang="en-US" b="1" dirty="0">
                <a:latin typeface="BIZ UDPゴシック" panose="020B0400000000000000" pitchFamily="50" charset="-128"/>
                <a:ea typeface="BIZ UDPゴシック" panose="020B0400000000000000" pitchFamily="50" charset="-128"/>
              </a:rPr>
              <a:t>寄附を社内提案にかける前という段階でも構いません。</a:t>
            </a:r>
            <a:endParaRPr lang="en-US" altLang="ja-JP" b="1" dirty="0">
              <a:latin typeface="BIZ UDPゴシック" panose="020B0400000000000000" pitchFamily="50" charset="-128"/>
              <a:ea typeface="BIZ UDPゴシック" panose="020B0400000000000000" pitchFamily="50" charset="-128"/>
            </a:endParaRPr>
          </a:p>
          <a:p>
            <a:pPr algn="ctr"/>
            <a:r>
              <a:rPr lang="ja-JP" altLang="en-US" b="1" dirty="0">
                <a:latin typeface="BIZ UDPゴシック" panose="020B0400000000000000" pitchFamily="50" charset="-128"/>
                <a:ea typeface="BIZ UDPゴシック" panose="020B0400000000000000" pitchFamily="50" charset="-128"/>
              </a:rPr>
              <a:t>まずはお気軽にご質問、お問い合わせください。</a:t>
            </a:r>
            <a:endParaRPr lang="ja-JP" altLang="ja-JP" b="1" dirty="0">
              <a:latin typeface="BIZ UDPゴシック" panose="020B0400000000000000" pitchFamily="50" charset="-128"/>
              <a:ea typeface="BIZ UDPゴシック" panose="020B0400000000000000" pitchFamily="50" charset="-128"/>
            </a:endParaRPr>
          </a:p>
        </p:txBody>
      </p:sp>
      <p:sp>
        <p:nvSpPr>
          <p:cNvPr id="3" name="角丸四角形 2"/>
          <p:cNvSpPr/>
          <p:nvPr/>
        </p:nvSpPr>
        <p:spPr>
          <a:xfrm>
            <a:off x="444202" y="1462733"/>
            <a:ext cx="8156390" cy="1054953"/>
          </a:xfrm>
          <a:prstGeom prst="roundRect">
            <a:avLst>
              <a:gd name="adj" fmla="val 6423"/>
            </a:avLst>
          </a:prstGeom>
          <a:solidFill>
            <a:schemeClr val="accent4">
              <a:lumMod val="20000"/>
              <a:lumOff val="80000"/>
            </a:schemeClr>
          </a:solid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spAutoFit/>
          </a:bodyPr>
          <a:lstStyle/>
          <a:p>
            <a:pPr algn="ctr"/>
            <a:r>
              <a:rPr kumimoji="1" lang="ja-JP" altLang="en-US" sz="2000" dirty="0">
                <a:solidFill>
                  <a:schemeClr val="tx1"/>
                </a:solidFill>
                <a:latin typeface="BIZ UDPゴシック" panose="020B0400000000000000" pitchFamily="50" charset="-128"/>
                <a:ea typeface="BIZ UDPゴシック" panose="020B0400000000000000" pitchFamily="50" charset="-128"/>
              </a:rPr>
              <a:t>橿原市役所　企画政策課</a:t>
            </a:r>
            <a:endParaRPr kumimoji="1" lang="en-US" altLang="ja-JP" sz="2000" dirty="0">
              <a:solidFill>
                <a:schemeClr val="tx1"/>
              </a:solidFill>
              <a:latin typeface="BIZ UDPゴシック" panose="020B0400000000000000" pitchFamily="50" charset="-128"/>
              <a:ea typeface="BIZ UDPゴシック" panose="020B0400000000000000" pitchFamily="50" charset="-128"/>
            </a:endParaRPr>
          </a:p>
          <a:p>
            <a:pPr algn="ctr"/>
            <a:r>
              <a:rPr kumimoji="1" lang="ja-JP" altLang="en-US" sz="2000" dirty="0">
                <a:solidFill>
                  <a:schemeClr val="tx1"/>
                </a:solidFill>
                <a:latin typeface="BIZ UDPゴシック" panose="020B0400000000000000" pitchFamily="50" charset="-128"/>
                <a:ea typeface="BIZ UDPゴシック" panose="020B0400000000000000" pitchFamily="50" charset="-128"/>
              </a:rPr>
              <a:t>☎：</a:t>
            </a:r>
            <a:r>
              <a:rPr kumimoji="1" lang="en-US" altLang="ja-JP" sz="2000" dirty="0">
                <a:solidFill>
                  <a:schemeClr val="tx1"/>
                </a:solidFill>
                <a:latin typeface="BIZ UDPゴシック" panose="020B0400000000000000" pitchFamily="50" charset="-128"/>
                <a:ea typeface="BIZ UDPゴシック" panose="020B0400000000000000" pitchFamily="50" charset="-128"/>
              </a:rPr>
              <a:t>0</a:t>
            </a:r>
            <a:r>
              <a:rPr kumimoji="1" lang="ja-JP" altLang="en-US" sz="2000" dirty="0">
                <a:solidFill>
                  <a:schemeClr val="tx1"/>
                </a:solidFill>
                <a:latin typeface="BIZ UDPゴシック" panose="020B0400000000000000" pitchFamily="50" charset="-128"/>
                <a:ea typeface="BIZ UDPゴシック" panose="020B0400000000000000" pitchFamily="50" charset="-128"/>
              </a:rPr>
              <a:t>７４４－２１－１１０８</a:t>
            </a:r>
          </a:p>
          <a:p>
            <a:pPr algn="ctr"/>
            <a:r>
              <a:rPr kumimoji="1" lang="en-US" altLang="ja-JP" sz="2000" dirty="0">
                <a:solidFill>
                  <a:schemeClr val="tx1"/>
                </a:solidFill>
                <a:latin typeface="BIZ UDPゴシック" panose="020B0400000000000000" pitchFamily="50" charset="-128"/>
                <a:ea typeface="BIZ UDPゴシック" panose="020B0400000000000000" pitchFamily="50" charset="-128"/>
              </a:rPr>
              <a:t>MAIL</a:t>
            </a:r>
            <a:r>
              <a:rPr kumimoji="1" lang="ja-JP" altLang="en-US" sz="2000" dirty="0">
                <a:solidFill>
                  <a:schemeClr val="tx1"/>
                </a:solidFill>
                <a:latin typeface="BIZ UDPゴシック" panose="020B0400000000000000" pitchFamily="50" charset="-128"/>
                <a:ea typeface="BIZ UDPゴシック" panose="020B0400000000000000" pitchFamily="50" charset="-128"/>
              </a:rPr>
              <a:t>：</a:t>
            </a:r>
            <a:r>
              <a:rPr kumimoji="1" lang="en-US" altLang="ja-JP" sz="2000" dirty="0">
                <a:solidFill>
                  <a:schemeClr val="tx1"/>
                </a:solidFill>
                <a:latin typeface="BIZ UDPゴシック" panose="020B0400000000000000" pitchFamily="50" charset="-128"/>
                <a:ea typeface="BIZ UDPゴシック" panose="020B0400000000000000" pitchFamily="50" charset="-128"/>
              </a:rPr>
              <a:t>kikaku@city.kashihara.nara.jp</a:t>
            </a:r>
            <a:r>
              <a:rPr kumimoji="1" lang="ja-JP" altLang="en-US" sz="2000" dirty="0">
                <a:solidFill>
                  <a:schemeClr val="tx1"/>
                </a:solidFill>
                <a:latin typeface="BIZ UDPゴシック" panose="020B0400000000000000" pitchFamily="50" charset="-128"/>
                <a:ea typeface="BIZ UDPゴシック" panose="020B0400000000000000" pitchFamily="50" charset="-128"/>
              </a:rPr>
              <a:t>　</a:t>
            </a:r>
          </a:p>
        </p:txBody>
      </p:sp>
      <p:sp>
        <p:nvSpPr>
          <p:cNvPr id="11" name="正方形/長方形 10"/>
          <p:cNvSpPr/>
          <p:nvPr/>
        </p:nvSpPr>
        <p:spPr>
          <a:xfrm>
            <a:off x="2627638" y="6014177"/>
            <a:ext cx="3567002" cy="369332"/>
          </a:xfrm>
          <a:prstGeom prst="rect">
            <a:avLst/>
          </a:prstGeom>
        </p:spPr>
        <p:txBody>
          <a:bodyPr wrap="none">
            <a:spAutoFit/>
          </a:bodyPr>
          <a:lstStyle/>
          <a:p>
            <a:pPr algn="ctr"/>
            <a:r>
              <a:rPr lang="ja-JP" altLang="en-US" b="1" dirty="0">
                <a:latin typeface="BIZ UDPゴシック" panose="020B0400000000000000" pitchFamily="50" charset="-128"/>
                <a:ea typeface="BIZ UDPゴシック" panose="020B0400000000000000" pitchFamily="50" charset="-128"/>
              </a:rPr>
              <a:t>ご検討、よろしくお願い致します。</a:t>
            </a:r>
            <a:endParaRPr lang="ja-JP" altLang="ja-JP" b="1" dirty="0">
              <a:latin typeface="BIZ UDPゴシック" panose="020B0400000000000000" pitchFamily="50" charset="-128"/>
              <a:ea typeface="BIZ UDPゴシック" panose="020B0400000000000000" pitchFamily="50" charset="-128"/>
            </a:endParaRPr>
          </a:p>
        </p:txBody>
      </p:sp>
      <p:sp>
        <p:nvSpPr>
          <p:cNvPr id="13" name="テキスト ボックス 12"/>
          <p:cNvSpPr txBox="1"/>
          <p:nvPr/>
        </p:nvSpPr>
        <p:spPr>
          <a:xfrm>
            <a:off x="2635652" y="2701590"/>
            <a:ext cx="3476625" cy="584775"/>
          </a:xfrm>
          <a:prstGeom prst="rect">
            <a:avLst/>
          </a:prstGeom>
          <a:noFill/>
        </p:spPr>
        <p:txBody>
          <a:bodyPr wrap="square" rtlCol="0">
            <a:spAutoFit/>
          </a:bodyPr>
          <a:lstStyle/>
          <a:p>
            <a:r>
              <a:rPr kumimoji="1" lang="ja-JP" altLang="en-US" sz="1600" dirty="0"/>
              <a:t>ＱＲコードから橿原市の企業版ふるさと納税の詳細がご覧いただけます。</a:t>
            </a:r>
          </a:p>
        </p:txBody>
      </p:sp>
      <p:pic>
        <p:nvPicPr>
          <p:cNvPr id="20" name="図 19"/>
          <p:cNvPicPr>
            <a:picLocks noChangeAspect="1"/>
          </p:cNvPicPr>
          <p:nvPr/>
        </p:nvPicPr>
        <p:blipFill rotWithShape="1">
          <a:blip r:embed="rId3" cstate="print">
            <a:extLst>
              <a:ext uri="{28A0092B-C50C-407E-A947-70E740481C1C}">
                <a14:useLocalDpi xmlns:a14="http://schemas.microsoft.com/office/drawing/2010/main" val="0"/>
              </a:ext>
            </a:extLst>
          </a:blip>
          <a:srcRect l="7288" r="44820"/>
          <a:stretch/>
        </p:blipFill>
        <p:spPr>
          <a:xfrm>
            <a:off x="5774001" y="2251288"/>
            <a:ext cx="3018498" cy="3891290"/>
          </a:xfrm>
          <a:prstGeom prst="rect">
            <a:avLst/>
          </a:prstGeom>
          <a:effectLst>
            <a:outerShdw blurRad="76200" dir="18900000" sy="23000" kx="-1200000" algn="bl" rotWithShape="0">
              <a:prstClr val="black">
                <a:alpha val="20000"/>
              </a:prstClr>
            </a:outerShdw>
          </a:effectLst>
        </p:spPr>
      </p:pic>
      <p:pic>
        <p:nvPicPr>
          <p:cNvPr id="22" name="図 21"/>
          <p:cNvPicPr>
            <a:picLocks noChangeAspect="1"/>
          </p:cNvPicPr>
          <p:nvPr/>
        </p:nvPicPr>
        <p:blipFill rotWithShape="1">
          <a:blip r:embed="rId4" cstate="print">
            <a:extLst>
              <a:ext uri="{28A0092B-C50C-407E-A947-70E740481C1C}">
                <a14:useLocalDpi xmlns:a14="http://schemas.microsoft.com/office/drawing/2010/main" val="0"/>
              </a:ext>
            </a:extLst>
          </a:blip>
          <a:srcRect l="16138" r="56300"/>
          <a:stretch/>
        </p:blipFill>
        <p:spPr>
          <a:xfrm>
            <a:off x="953558" y="2237007"/>
            <a:ext cx="1817185" cy="4070558"/>
          </a:xfrm>
          <a:prstGeom prst="rect">
            <a:avLst/>
          </a:prstGeom>
          <a:effectLst>
            <a:outerShdw blurRad="76200" dir="18900000" sy="23000" kx="-1200000" algn="bl" rotWithShape="0">
              <a:prstClr val="black">
                <a:alpha val="20000"/>
              </a:prstClr>
            </a:outerShdw>
          </a:effectLst>
        </p:spPr>
      </p:pic>
      <p:sp>
        <p:nvSpPr>
          <p:cNvPr id="25" name="正方形/長方形 24"/>
          <p:cNvSpPr/>
          <p:nvPr/>
        </p:nvSpPr>
        <p:spPr>
          <a:xfrm>
            <a:off x="0" y="413"/>
            <a:ext cx="9144000" cy="648000"/>
          </a:xfrm>
          <a:prstGeom prst="rect">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28" name="正方形/長方形 27"/>
          <p:cNvSpPr/>
          <p:nvPr/>
        </p:nvSpPr>
        <p:spPr>
          <a:xfrm>
            <a:off x="0" y="413"/>
            <a:ext cx="9144000" cy="648000"/>
          </a:xfrm>
          <a:prstGeom prst="rect">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pic>
        <p:nvPicPr>
          <p:cNvPr id="29" name="図 28">
            <a:extLst>
              <a:ext uri="{FF2B5EF4-FFF2-40B4-BE49-F238E27FC236}">
                <a16:creationId xmlns:a16="http://schemas.microsoft.com/office/drawing/2014/main" id="{746AC6ED-3BF8-4266-BDAA-24B7FDB440B9}"/>
              </a:ext>
            </a:extLst>
          </p:cNvPr>
          <p:cNvPicPr>
            <a:picLocks noChangeAspect="1"/>
          </p:cNvPicPr>
          <p:nvPr/>
        </p:nvPicPr>
        <p:blipFill>
          <a:blip r:embed="rId5" cstate="print">
            <a:extLst>
              <a:ext uri="{28A0092B-C50C-407E-A947-70E740481C1C}">
                <a14:useLocalDpi xmlns:a14="http://schemas.microsoft.com/office/drawing/2010/main"/>
              </a:ext>
            </a:extLst>
          </a:blip>
          <a:stretch>
            <a:fillRect/>
          </a:stretch>
        </p:blipFill>
        <p:spPr>
          <a:xfrm>
            <a:off x="189226" y="110559"/>
            <a:ext cx="453480" cy="397249"/>
          </a:xfrm>
          <a:prstGeom prst="rect">
            <a:avLst/>
          </a:prstGeom>
        </p:spPr>
      </p:pic>
      <p:grpSp>
        <p:nvGrpSpPr>
          <p:cNvPr id="30" name="グループ化 29"/>
          <p:cNvGrpSpPr/>
          <p:nvPr/>
        </p:nvGrpSpPr>
        <p:grpSpPr>
          <a:xfrm>
            <a:off x="664544" y="-8473"/>
            <a:ext cx="747582" cy="619549"/>
            <a:chOff x="649524" y="14699"/>
            <a:chExt cx="747582" cy="619549"/>
          </a:xfrm>
        </p:grpSpPr>
        <p:sp>
          <p:nvSpPr>
            <p:cNvPr id="32" name="テキスト ボックス 31">
              <a:extLst>
                <a:ext uri="{FF2B5EF4-FFF2-40B4-BE49-F238E27FC236}">
                  <a16:creationId xmlns:a16="http://schemas.microsoft.com/office/drawing/2014/main" id="{A7A83061-6A42-47F6-86BE-DAA861E40C81}"/>
                </a:ext>
              </a:extLst>
            </p:cNvPr>
            <p:cNvSpPr txBox="1"/>
            <p:nvPr/>
          </p:nvSpPr>
          <p:spPr>
            <a:xfrm>
              <a:off x="649524" y="14699"/>
              <a:ext cx="747582" cy="619549"/>
            </a:xfrm>
            <a:prstGeom prst="rect">
              <a:avLst/>
            </a:prstGeom>
            <a:noFill/>
          </p:spPr>
          <p:txBody>
            <a:bodyPr vert="horz" wrap="none" lIns="72000" tIns="36000" rIns="72000" bIns="0" rtlCol="0" anchor="t" anchorCtr="0">
              <a:noAutofit/>
            </a:bodyPr>
            <a:lstStyle/>
            <a:p>
              <a:pPr eaLnBrk="1" hangingPunct="1">
                <a:spcAft>
                  <a:spcPts val="600"/>
                </a:spcAft>
              </a:pPr>
              <a:r>
                <a:rPr lang="ja-JP" altLang="en-US" sz="1600" b="1" dirty="0">
                  <a:solidFill>
                    <a:schemeClr val="bg1"/>
                  </a:solidFill>
                  <a:latin typeface="BIZ UDゴシック" panose="020B0400000000000000" pitchFamily="49" charset="-128"/>
                  <a:ea typeface="BIZ UDゴシック" panose="020B0400000000000000" pitchFamily="49" charset="-128"/>
                </a:rPr>
                <a:t>奈良県</a:t>
              </a:r>
              <a:endParaRPr lang="en-US" altLang="ja-JP" sz="1600" b="1" dirty="0">
                <a:solidFill>
                  <a:schemeClr val="bg1"/>
                </a:solidFill>
                <a:latin typeface="BIZ UDゴシック" panose="020B0400000000000000" pitchFamily="49" charset="-128"/>
                <a:ea typeface="BIZ UDゴシック" panose="020B0400000000000000" pitchFamily="49" charset="-128"/>
              </a:endParaRPr>
            </a:p>
            <a:p>
              <a:pPr eaLnBrk="1" hangingPunct="1"/>
              <a:r>
                <a:rPr lang="ja-JP" altLang="en-US" sz="1600" b="1" dirty="0">
                  <a:solidFill>
                    <a:schemeClr val="bg1"/>
                  </a:solidFill>
                  <a:latin typeface="BIZ UDゴシック" panose="020B0400000000000000" pitchFamily="49" charset="-128"/>
                  <a:ea typeface="BIZ UDゴシック" panose="020B0400000000000000" pitchFamily="49" charset="-128"/>
                </a:rPr>
                <a:t>橿原市</a:t>
              </a:r>
              <a:endParaRPr lang="en-US" altLang="ja-JP" sz="1600" b="1" dirty="0">
                <a:solidFill>
                  <a:schemeClr val="bg1"/>
                </a:solidFill>
                <a:latin typeface="BIZ UDゴシック" panose="020B0400000000000000" pitchFamily="49" charset="-128"/>
                <a:ea typeface="BIZ UDゴシック" panose="020B0400000000000000" pitchFamily="49" charset="-128"/>
              </a:endParaRPr>
            </a:p>
          </p:txBody>
        </p:sp>
        <p:sp>
          <p:nvSpPr>
            <p:cNvPr id="36" name="テキスト ボックス 35"/>
            <p:cNvSpPr txBox="1"/>
            <p:nvPr/>
          </p:nvSpPr>
          <p:spPr>
            <a:xfrm>
              <a:off x="696142" y="229114"/>
              <a:ext cx="654346" cy="215444"/>
            </a:xfrm>
            <a:prstGeom prst="rect">
              <a:avLst/>
            </a:prstGeom>
            <a:noFill/>
          </p:spPr>
          <p:txBody>
            <a:bodyPr wrap="none" rtlCol="0">
              <a:spAutoFit/>
            </a:bodyPr>
            <a:lstStyle/>
            <a:p>
              <a:r>
                <a:rPr kumimoji="1" lang="ja-JP" altLang="en-US" sz="800" dirty="0">
                  <a:solidFill>
                    <a:schemeClr val="bg1"/>
                  </a:solidFill>
                  <a:latin typeface="BIZ UDPゴシック" panose="020B0400000000000000" pitchFamily="50" charset="-128"/>
                  <a:ea typeface="BIZ UDPゴシック" panose="020B0400000000000000" pitchFamily="50" charset="-128"/>
                </a:rPr>
                <a:t>かしはらし</a:t>
              </a:r>
            </a:p>
          </p:txBody>
        </p:sp>
      </p:grpSp>
      <p:grpSp>
        <p:nvGrpSpPr>
          <p:cNvPr id="37" name="グループ化 36"/>
          <p:cNvGrpSpPr/>
          <p:nvPr/>
        </p:nvGrpSpPr>
        <p:grpSpPr>
          <a:xfrm>
            <a:off x="6683334" y="37223"/>
            <a:ext cx="2403435" cy="556433"/>
            <a:chOff x="6689513" y="37337"/>
            <a:chExt cx="2403435" cy="556433"/>
          </a:xfrm>
        </p:grpSpPr>
        <p:pic>
          <p:nvPicPr>
            <p:cNvPr id="38" name="図 37"/>
            <p:cNvPicPr>
              <a:picLocks noChangeAspect="1"/>
            </p:cNvPicPr>
            <p:nvPr/>
          </p:nvPicPr>
          <p:blipFill>
            <a:blip r:embed="rId6" cstate="print">
              <a:extLst>
                <a:ext uri="{28A0092B-C50C-407E-A947-70E740481C1C}">
                  <a14:useLocalDpi xmlns:a14="http://schemas.microsoft.com/office/drawing/2010/main"/>
                </a:ext>
              </a:extLst>
            </a:blip>
            <a:stretch>
              <a:fillRect/>
            </a:stretch>
          </p:blipFill>
          <p:spPr>
            <a:xfrm>
              <a:off x="8541849" y="42669"/>
              <a:ext cx="551099" cy="551099"/>
            </a:xfrm>
            <a:prstGeom prst="rect">
              <a:avLst/>
            </a:prstGeom>
          </p:spPr>
        </p:pic>
        <p:pic>
          <p:nvPicPr>
            <p:cNvPr id="39" name="図 38"/>
            <p:cNvPicPr>
              <a:picLocks noChangeAspect="1"/>
            </p:cNvPicPr>
            <p:nvPr/>
          </p:nvPicPr>
          <p:blipFill>
            <a:blip r:embed="rId7" cstate="print">
              <a:extLst>
                <a:ext uri="{28A0092B-C50C-407E-A947-70E740481C1C}">
                  <a14:useLocalDpi xmlns:a14="http://schemas.microsoft.com/office/drawing/2010/main"/>
                </a:ext>
              </a:extLst>
            </a:blip>
            <a:stretch>
              <a:fillRect/>
            </a:stretch>
          </p:blipFill>
          <p:spPr>
            <a:xfrm>
              <a:off x="6689513" y="42670"/>
              <a:ext cx="551099" cy="551099"/>
            </a:xfrm>
            <a:prstGeom prst="rect">
              <a:avLst/>
            </a:prstGeom>
          </p:spPr>
        </p:pic>
        <p:pic>
          <p:nvPicPr>
            <p:cNvPr id="40" name="図 39"/>
            <p:cNvPicPr>
              <a:picLocks noChangeAspect="1"/>
            </p:cNvPicPr>
            <p:nvPr/>
          </p:nvPicPr>
          <p:blipFill>
            <a:blip r:embed="rId8" cstate="print">
              <a:extLst>
                <a:ext uri="{28A0092B-C50C-407E-A947-70E740481C1C}">
                  <a14:useLocalDpi xmlns:a14="http://schemas.microsoft.com/office/drawing/2010/main"/>
                </a:ext>
              </a:extLst>
            </a:blip>
            <a:stretch>
              <a:fillRect/>
            </a:stretch>
          </p:blipFill>
          <p:spPr>
            <a:xfrm>
              <a:off x="7305647" y="37337"/>
              <a:ext cx="551099" cy="551099"/>
            </a:xfrm>
            <a:prstGeom prst="rect">
              <a:avLst/>
            </a:prstGeom>
          </p:spPr>
        </p:pic>
        <p:pic>
          <p:nvPicPr>
            <p:cNvPr id="41" name="図 40"/>
            <p:cNvPicPr>
              <a:picLocks noChangeAspect="1"/>
            </p:cNvPicPr>
            <p:nvPr/>
          </p:nvPicPr>
          <p:blipFill>
            <a:blip r:embed="rId9" cstate="print">
              <a:extLst>
                <a:ext uri="{28A0092B-C50C-407E-A947-70E740481C1C}">
                  <a14:useLocalDpi xmlns:a14="http://schemas.microsoft.com/office/drawing/2010/main"/>
                </a:ext>
              </a:extLst>
            </a:blip>
            <a:stretch>
              <a:fillRect/>
            </a:stretch>
          </p:blipFill>
          <p:spPr>
            <a:xfrm>
              <a:off x="7922610" y="42671"/>
              <a:ext cx="551099" cy="551099"/>
            </a:xfrm>
            <a:prstGeom prst="rect">
              <a:avLst/>
            </a:prstGeom>
          </p:spPr>
        </p:pic>
      </p:grpSp>
      <p:sp>
        <p:nvSpPr>
          <p:cNvPr id="42" name="テキスト ボックス 41"/>
          <p:cNvSpPr txBox="1"/>
          <p:nvPr/>
        </p:nvSpPr>
        <p:spPr>
          <a:xfrm>
            <a:off x="1412126" y="37223"/>
            <a:ext cx="5213977" cy="553998"/>
          </a:xfrm>
          <a:prstGeom prst="rect">
            <a:avLst/>
          </a:prstGeom>
          <a:noFill/>
        </p:spPr>
        <p:txBody>
          <a:bodyPr wrap="square" rtlCol="0">
            <a:spAutoFit/>
          </a:bodyPr>
          <a:lstStyle/>
          <a:p>
            <a:pPr algn="ctr"/>
            <a:r>
              <a:rPr lang="ja-JP" altLang="en-US" sz="1400" b="1" dirty="0">
                <a:solidFill>
                  <a:schemeClr val="bg1"/>
                </a:solidFill>
                <a:latin typeface="BIZ UDゴシック" panose="020B0400000000000000" pitchFamily="49" charset="-128"/>
                <a:ea typeface="BIZ UDゴシック" panose="020B0400000000000000" pitchFamily="49" charset="-128"/>
              </a:rPr>
              <a:t>～キャラたちが“日本国はじまりの地”でにぎわう～</a:t>
            </a:r>
            <a:endParaRPr lang="en-US" altLang="ja-JP" sz="1400" b="1" dirty="0">
              <a:solidFill>
                <a:schemeClr val="bg1"/>
              </a:solidFill>
              <a:latin typeface="BIZ UDゴシック" panose="020B0400000000000000" pitchFamily="49" charset="-128"/>
              <a:ea typeface="BIZ UDゴシック" panose="020B0400000000000000" pitchFamily="49" charset="-128"/>
            </a:endParaRPr>
          </a:p>
          <a:p>
            <a:pPr algn="ctr"/>
            <a:r>
              <a:rPr lang="ja-JP" altLang="en-US" sz="1600" b="1" dirty="0">
                <a:solidFill>
                  <a:schemeClr val="bg1"/>
                </a:solidFill>
                <a:latin typeface="BIZ UDゴシック" panose="020B0400000000000000" pitchFamily="49" charset="-128"/>
                <a:ea typeface="BIZ UDゴシック" panose="020B0400000000000000" pitchFamily="49" charset="-128"/>
              </a:rPr>
              <a:t>ストリートファイターと創る橿原魅力向上</a:t>
            </a:r>
            <a:r>
              <a:rPr lang="ja-JP" altLang="ja-JP" sz="1600" b="1" dirty="0">
                <a:solidFill>
                  <a:schemeClr val="bg1"/>
                </a:solidFill>
                <a:latin typeface="BIZ UDPゴシック" panose="020B0400000000000000" pitchFamily="50" charset="-128"/>
                <a:ea typeface="BIZ UDPゴシック" panose="020B0400000000000000" pitchFamily="50" charset="-128"/>
              </a:rPr>
              <a:t>プロジェクト</a:t>
            </a:r>
          </a:p>
        </p:txBody>
      </p:sp>
      <p:sp>
        <p:nvSpPr>
          <p:cNvPr id="26" name="テキスト ボックス 25"/>
          <p:cNvSpPr txBox="1"/>
          <p:nvPr/>
        </p:nvSpPr>
        <p:spPr>
          <a:xfrm>
            <a:off x="8191980" y="6137288"/>
            <a:ext cx="952020" cy="246221"/>
          </a:xfrm>
          <a:prstGeom prst="rect">
            <a:avLst/>
          </a:prstGeom>
          <a:noFill/>
        </p:spPr>
        <p:txBody>
          <a:bodyPr wrap="square" rtlCol="0">
            <a:spAutoFit/>
          </a:bodyPr>
          <a:lstStyle/>
          <a:p>
            <a:r>
              <a:rPr kumimoji="1" lang="en-US" altLang="ja-JP" sz="1000" b="1" dirty="0"/>
              <a:t>©CAPCOM</a:t>
            </a:r>
            <a:endParaRPr kumimoji="1" lang="ja-JP" altLang="en-US" sz="1000" b="1" dirty="0"/>
          </a:p>
        </p:txBody>
      </p:sp>
      <p:pic>
        <p:nvPicPr>
          <p:cNvPr id="2" name="図 1"/>
          <p:cNvPicPr>
            <a:picLocks noChangeAspect="1"/>
          </p:cNvPicPr>
          <p:nvPr/>
        </p:nvPicPr>
        <p:blipFill rotWithShape="1">
          <a:blip r:embed="rId10">
            <a:extLst>
              <a:ext uri="{28A0092B-C50C-407E-A947-70E740481C1C}">
                <a14:useLocalDpi xmlns:a14="http://schemas.microsoft.com/office/drawing/2010/main" val="0"/>
              </a:ext>
            </a:extLst>
          </a:blip>
          <a:srcRect l="5251" t="5174" r="5257" b="5335"/>
          <a:stretch/>
        </p:blipFill>
        <p:spPr>
          <a:xfrm>
            <a:off x="3280099" y="3319033"/>
            <a:ext cx="2306320" cy="2306320"/>
          </a:xfrm>
          <a:prstGeom prst="rect">
            <a:avLst/>
          </a:prstGeom>
        </p:spPr>
      </p:pic>
    </p:spTree>
    <p:extLst>
      <p:ext uri="{BB962C8B-B14F-4D97-AF65-F5344CB8AC3E}">
        <p14:creationId xmlns:p14="http://schemas.microsoft.com/office/powerpoint/2010/main" val="1577693832"/>
      </p:ext>
    </p:extLst>
  </p:cSld>
  <p:clrMapOvr>
    <a:masterClrMapping/>
  </p:clrMapOvr>
</p:sld>
</file>

<file path=ppt/theme/theme1.xml><?xml version="1.0" encoding="utf-8"?>
<a:theme xmlns:a="http://schemas.openxmlformats.org/drawingml/2006/main" name="Office テーマ">
  <a:themeElements>
    <a:clrScheme name="Office テーマ">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テーマ">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テーマ">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7129</TotalTime>
  <Words>2938</Words>
  <Application>Microsoft Office PowerPoint</Application>
  <PresentationFormat>画面に合わせる (4:3)</PresentationFormat>
  <Paragraphs>345</Paragraphs>
  <Slides>15</Slides>
  <Notes>15</Notes>
  <HiddenSlides>0</HiddenSlides>
  <MMClips>0</MMClips>
  <ScaleCrop>false</ScaleCrop>
  <HeadingPairs>
    <vt:vector size="6" baseType="variant">
      <vt:variant>
        <vt:lpstr>使用されているフォント</vt:lpstr>
      </vt:variant>
      <vt:variant>
        <vt:i4>12</vt:i4>
      </vt:variant>
      <vt:variant>
        <vt:lpstr>テーマ</vt:lpstr>
      </vt:variant>
      <vt:variant>
        <vt:i4>1</vt:i4>
      </vt:variant>
      <vt:variant>
        <vt:lpstr>スライド タイトル</vt:lpstr>
      </vt:variant>
      <vt:variant>
        <vt:i4>15</vt:i4>
      </vt:variant>
    </vt:vector>
  </HeadingPairs>
  <TitlesOfParts>
    <vt:vector size="28" baseType="lpstr">
      <vt:lpstr>BIZ UDPゴシック</vt:lpstr>
      <vt:lpstr>BIZ UDP明朝 Medium</vt:lpstr>
      <vt:lpstr>BIZ UDゴシック</vt:lpstr>
      <vt:lpstr>UD デジタル 教科書体 NP-B</vt:lpstr>
      <vt:lpstr>メイリオ</vt:lpstr>
      <vt:lpstr>游ゴシック</vt:lpstr>
      <vt:lpstr>游ゴシック Light</vt:lpstr>
      <vt:lpstr>Arial</vt:lpstr>
      <vt:lpstr>Calibri</vt:lpstr>
      <vt:lpstr>Calibri Light</vt:lpstr>
      <vt:lpstr>Times New Roman</vt:lpstr>
      <vt:lpstr>Wingdings</vt:lpstr>
      <vt:lpstr>Office テーマ</vt:lpstr>
      <vt:lpstr>橿　原　市 企業版ふるさと納税プロジェクト</vt:lpstr>
      <vt:lpstr>PowerPoint プレゼンテーション</vt:lpstr>
      <vt:lpstr>橿原市の紹介</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14ポイント</dc:title>
  <dc:creator>長久保美紀</dc:creator>
  <cp:lastModifiedBy>Administrator</cp:lastModifiedBy>
  <cp:revision>630</cp:revision>
  <cp:lastPrinted>2024-07-12T02:28:24Z</cp:lastPrinted>
  <dcterms:created xsi:type="dcterms:W3CDTF">2020-07-21T09:04:25Z</dcterms:created>
  <dcterms:modified xsi:type="dcterms:W3CDTF">2024-11-19T07:38:26Z</dcterms:modified>
</cp:coreProperties>
</file>