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407ECD0-BA59-4F6D-B261-DAFCF543E197}">
          <p14:sldIdLst>
            <p14:sldId id="256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7" autoAdjust="0"/>
    <p:restoredTop sz="96318" autoAdjust="0"/>
  </p:normalViewPr>
  <p:slideViewPr>
    <p:cSldViewPr snapToGrid="0">
      <p:cViewPr varScale="1">
        <p:scale>
          <a:sx n="109" d="100"/>
          <a:sy n="109" d="100"/>
        </p:scale>
        <p:origin x="228" y="-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E9A3C4D7-11BC-4B90-98A7-A0E89886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5145" y="2993017"/>
            <a:ext cx="6286855" cy="320236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2A2260-29FF-4A80-B345-7CF08100F9F6}"/>
              </a:ext>
            </a:extLst>
          </p:cNvPr>
          <p:cNvSpPr txBox="1"/>
          <p:nvPr userDrawn="1"/>
        </p:nvSpPr>
        <p:spPr>
          <a:xfrm>
            <a:off x="1275137" y="869967"/>
            <a:ext cx="10287323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2000" dirty="0"/>
              <a:t>「さわやかイレブン」「やまびこ打線」として有名な池田高校を率いた“攻めダルマ”蔦文也氏の名を冠した野球大会を開催</a:t>
            </a:r>
            <a:endParaRPr kumimoji="1" lang="en-US" altLang="ja-JP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2000" dirty="0"/>
              <a:t>小中学生に野球を通じて学校・生徒間の交流を深める場を提供する</a:t>
            </a:r>
            <a:endParaRPr kumimoji="1" lang="en-US" altLang="ja-JP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2000" dirty="0"/>
              <a:t>野球に対する真摯な態度を育成する</a:t>
            </a:r>
            <a:endParaRPr kumimoji="1" lang="en-US" altLang="ja-JP" sz="2000" dirty="0"/>
          </a:p>
        </p:txBody>
      </p:sp>
      <p:sp>
        <p:nvSpPr>
          <p:cNvPr id="20" name="平行四辺形 19">
            <a:extLst>
              <a:ext uri="{FF2B5EF4-FFF2-40B4-BE49-F238E27FC236}">
                <a16:creationId xmlns:a16="http://schemas.microsoft.com/office/drawing/2014/main" id="{0BAE94EF-BA41-485E-BDD7-9C223D648A4B}"/>
              </a:ext>
            </a:extLst>
          </p:cNvPr>
          <p:cNvSpPr/>
          <p:nvPr userDrawn="1"/>
        </p:nvSpPr>
        <p:spPr>
          <a:xfrm>
            <a:off x="5591799" y="2989260"/>
            <a:ext cx="6286855" cy="198322"/>
          </a:xfrm>
          <a:prstGeom prst="parallelogram">
            <a:avLst>
              <a:gd name="adj" fmla="val 1133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平行四辺形 21">
            <a:extLst>
              <a:ext uri="{FF2B5EF4-FFF2-40B4-BE49-F238E27FC236}">
                <a16:creationId xmlns:a16="http://schemas.microsoft.com/office/drawing/2014/main" id="{6F2FE739-3BE4-4464-9167-8761C1E61804}"/>
              </a:ext>
            </a:extLst>
          </p:cNvPr>
          <p:cNvSpPr/>
          <p:nvPr userDrawn="1"/>
        </p:nvSpPr>
        <p:spPr>
          <a:xfrm>
            <a:off x="5583253" y="3225775"/>
            <a:ext cx="5663012" cy="203571"/>
          </a:xfrm>
          <a:prstGeom prst="parallelogram">
            <a:avLst>
              <a:gd name="adj" fmla="val 1133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平行四辺形 22">
            <a:extLst>
              <a:ext uri="{FF2B5EF4-FFF2-40B4-BE49-F238E27FC236}">
                <a16:creationId xmlns:a16="http://schemas.microsoft.com/office/drawing/2014/main" id="{8913CF21-3EF8-46E8-830E-633F38252328}"/>
              </a:ext>
            </a:extLst>
          </p:cNvPr>
          <p:cNvSpPr/>
          <p:nvPr userDrawn="1"/>
        </p:nvSpPr>
        <p:spPr>
          <a:xfrm>
            <a:off x="5591799" y="3471384"/>
            <a:ext cx="4449510" cy="203571"/>
          </a:xfrm>
          <a:prstGeom prst="parallelogram">
            <a:avLst>
              <a:gd name="adj" fmla="val 1133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73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918A64A-2703-4F82-9C18-94934F1426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25" y="3648"/>
            <a:ext cx="9296375" cy="6194929"/>
          </a:xfrm>
          <a:prstGeom prst="rect">
            <a:avLst/>
          </a:prstGeom>
        </p:spPr>
      </p:pic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F44B138F-C574-43A7-A9A1-27C4D4FE4968}"/>
              </a:ext>
            </a:extLst>
          </p:cNvPr>
          <p:cNvSpPr/>
          <p:nvPr userDrawn="1"/>
        </p:nvSpPr>
        <p:spPr>
          <a:xfrm rot="-2700000">
            <a:off x="2381828" y="-136611"/>
            <a:ext cx="1575814" cy="792461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斜め縞 14">
            <a:extLst>
              <a:ext uri="{FF2B5EF4-FFF2-40B4-BE49-F238E27FC236}">
                <a16:creationId xmlns:a16="http://schemas.microsoft.com/office/drawing/2014/main" id="{54179987-D0FB-487A-B668-CD248180B010}"/>
              </a:ext>
            </a:extLst>
          </p:cNvPr>
          <p:cNvSpPr/>
          <p:nvPr userDrawn="1"/>
        </p:nvSpPr>
        <p:spPr>
          <a:xfrm>
            <a:off x="2895625" y="-8546"/>
            <a:ext cx="1969476" cy="1925515"/>
          </a:xfrm>
          <a:prstGeom prst="diagStripe">
            <a:avLst>
              <a:gd name="adj" fmla="val 65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15">
            <a:extLst>
              <a:ext uri="{FF2B5EF4-FFF2-40B4-BE49-F238E27FC236}">
                <a16:creationId xmlns:a16="http://schemas.microsoft.com/office/drawing/2014/main" id="{8631DD9B-F6F5-4563-BFC2-DC24BCCC17D5}"/>
              </a:ext>
            </a:extLst>
          </p:cNvPr>
          <p:cNvSpPr/>
          <p:nvPr userDrawn="1"/>
        </p:nvSpPr>
        <p:spPr>
          <a:xfrm rot="8131578">
            <a:off x="11126983" y="5527969"/>
            <a:ext cx="1575814" cy="792461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斜め縞 16">
            <a:extLst>
              <a:ext uri="{FF2B5EF4-FFF2-40B4-BE49-F238E27FC236}">
                <a16:creationId xmlns:a16="http://schemas.microsoft.com/office/drawing/2014/main" id="{651B98A6-3692-4C2F-ADD5-29102DC4AA91}"/>
              </a:ext>
            </a:extLst>
          </p:cNvPr>
          <p:cNvSpPr/>
          <p:nvPr userDrawn="1"/>
        </p:nvSpPr>
        <p:spPr>
          <a:xfrm rot="10800000">
            <a:off x="10231316" y="4273062"/>
            <a:ext cx="1969476" cy="1925515"/>
          </a:xfrm>
          <a:prstGeom prst="diagStripe">
            <a:avLst>
              <a:gd name="adj" fmla="val 65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平行四辺形 12">
            <a:extLst>
              <a:ext uri="{FF2B5EF4-FFF2-40B4-BE49-F238E27FC236}">
                <a16:creationId xmlns:a16="http://schemas.microsoft.com/office/drawing/2014/main" id="{0D278E7B-E6C3-4E5F-9AC7-BECECEDE9EFA}"/>
              </a:ext>
            </a:extLst>
          </p:cNvPr>
          <p:cNvSpPr/>
          <p:nvPr userDrawn="1"/>
        </p:nvSpPr>
        <p:spPr>
          <a:xfrm>
            <a:off x="648677" y="3098381"/>
            <a:ext cx="7966215" cy="77594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平行四辺形 3">
            <a:extLst>
              <a:ext uri="{FF2B5EF4-FFF2-40B4-BE49-F238E27FC236}">
                <a16:creationId xmlns:a16="http://schemas.microsoft.com/office/drawing/2014/main" id="{F7D01B98-F1CD-4C0F-B547-0D8A3FA08346}"/>
              </a:ext>
            </a:extLst>
          </p:cNvPr>
          <p:cNvSpPr/>
          <p:nvPr userDrawn="1"/>
        </p:nvSpPr>
        <p:spPr>
          <a:xfrm>
            <a:off x="750494" y="2734649"/>
            <a:ext cx="7966216" cy="332809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470A16-221C-4125-B800-DF16D2E45E1C}"/>
              </a:ext>
            </a:extLst>
          </p:cNvPr>
          <p:cNvSpPr txBox="1"/>
          <p:nvPr userDrawn="1"/>
        </p:nvSpPr>
        <p:spPr>
          <a:xfrm>
            <a:off x="740032" y="2422198"/>
            <a:ext cx="600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4400" b="1" dirty="0">
                <a:solidFill>
                  <a:schemeClr val="bg1"/>
                </a:solidFill>
              </a:rPr>
              <a:t>蔦文也杯野球大会事業</a:t>
            </a:r>
            <a:endParaRPr kumimoji="1" lang="ja-JP" alt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2CDA59-B168-46B1-B4BF-BFF7AE95FF27}"/>
              </a:ext>
            </a:extLst>
          </p:cNvPr>
          <p:cNvSpPr txBox="1"/>
          <p:nvPr userDrawn="1"/>
        </p:nvSpPr>
        <p:spPr>
          <a:xfrm>
            <a:off x="724364" y="2406534"/>
            <a:ext cx="5830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4400" b="1" dirty="0">
                <a:solidFill>
                  <a:schemeClr val="accent3"/>
                </a:solidFill>
              </a:rPr>
              <a:t>蔦文也杯野球大会事業</a:t>
            </a:r>
            <a:endParaRPr kumimoji="1" lang="ja-JP" altLang="en-US" sz="4400" b="1" dirty="0">
              <a:solidFill>
                <a:schemeClr val="accent3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1F1435-26FF-4AFD-B302-C31CA0F90BC0}"/>
              </a:ext>
            </a:extLst>
          </p:cNvPr>
          <p:cNvSpPr txBox="1"/>
          <p:nvPr userDrawn="1"/>
        </p:nvSpPr>
        <p:spPr>
          <a:xfrm>
            <a:off x="741948" y="161072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三好市企業版ふるさと納税</a:t>
            </a:r>
          </a:p>
        </p:txBody>
      </p:sp>
    </p:spTree>
    <p:extLst>
      <p:ext uri="{BB962C8B-B14F-4D97-AF65-F5344CB8AC3E}">
        <p14:creationId xmlns:p14="http://schemas.microsoft.com/office/powerpoint/2010/main" val="258776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CF541A6-1C29-4798-AB8A-07A595050953}"/>
              </a:ext>
            </a:extLst>
          </p:cNvPr>
          <p:cNvSpPr/>
          <p:nvPr userDrawn="1"/>
        </p:nvSpPr>
        <p:spPr>
          <a:xfrm>
            <a:off x="0" y="6298970"/>
            <a:ext cx="12192000" cy="5674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6F613F7-C4B6-4966-B23C-AA7A49A8B99F}"/>
              </a:ext>
            </a:extLst>
          </p:cNvPr>
          <p:cNvSpPr/>
          <p:nvPr userDrawn="1"/>
        </p:nvSpPr>
        <p:spPr>
          <a:xfrm>
            <a:off x="0" y="6196831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EEDC29E-3B4A-47F0-A490-7E449CEB9F56}"/>
              </a:ext>
            </a:extLst>
          </p:cNvPr>
          <p:cNvSpPr/>
          <p:nvPr userDrawn="1"/>
        </p:nvSpPr>
        <p:spPr>
          <a:xfrm>
            <a:off x="0" y="6294382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22F788B-B165-45E0-B3C3-7486EC13EAF7}"/>
              </a:ext>
            </a:extLst>
          </p:cNvPr>
          <p:cNvGrpSpPr/>
          <p:nvPr userDrawn="1"/>
        </p:nvGrpSpPr>
        <p:grpSpPr>
          <a:xfrm>
            <a:off x="3168071" y="6290582"/>
            <a:ext cx="5772728" cy="923330"/>
            <a:chOff x="2975322" y="6290503"/>
            <a:chExt cx="5854642" cy="92333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A910AA1-57E5-4C03-A6C4-112355F11B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5322" y="6382159"/>
              <a:ext cx="414421" cy="432414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B642BBD-DF0C-4AC5-86C4-5AC8AD01E3B8}"/>
                </a:ext>
              </a:extLst>
            </p:cNvPr>
            <p:cNvSpPr txBox="1"/>
            <p:nvPr userDrawn="1"/>
          </p:nvSpPr>
          <p:spPr>
            <a:xfrm>
              <a:off x="3389745" y="6290503"/>
              <a:ext cx="54402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3600" spc="300" dirty="0">
                  <a:solidFill>
                    <a:schemeClr val="accent1"/>
                  </a:solidFill>
                </a:rPr>
                <a:t>MiyoshiCity-Tokushima</a:t>
              </a:r>
              <a:endParaRPr lang="ja-JP" altLang="en-US" sz="3600" spc="300" dirty="0">
                <a:solidFill>
                  <a:schemeClr val="accent1"/>
                </a:solidFill>
              </a:endParaRPr>
            </a:p>
            <a:p>
              <a:endParaRPr kumimoji="1" lang="ja-JP" altLang="en-US" spc="3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0945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34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2726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緑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1_Office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谷　晴香</dc:creator>
  <cp:lastModifiedBy>谷　晴香</cp:lastModifiedBy>
  <cp:revision>21</cp:revision>
  <dcterms:created xsi:type="dcterms:W3CDTF">2025-01-24T02:24:44Z</dcterms:created>
  <dcterms:modified xsi:type="dcterms:W3CDTF">2025-01-24T06:36:22Z</dcterms:modified>
</cp:coreProperties>
</file>