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24.JPG" ContentType="image/png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96" d="100"/>
          <a:sy n="96" d="100"/>
        </p:scale>
        <p:origin x="7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kayuki kaneko" userId="16b0b52da31d95cf" providerId="LiveId" clId="{3D7FF75B-7A97-41B7-9A25-BB783B91D639}"/>
    <pc:docChg chg="modSld">
      <pc:chgData name="takayuki kaneko" userId="16b0b52da31d95cf" providerId="LiveId" clId="{3D7FF75B-7A97-41B7-9A25-BB783B91D639}" dt="2024-08-29T23:32:29.434" v="35" actId="6549"/>
      <pc:docMkLst>
        <pc:docMk/>
      </pc:docMkLst>
      <pc:sldChg chg="modSp mod">
        <pc:chgData name="takayuki kaneko" userId="16b0b52da31d95cf" providerId="LiveId" clId="{3D7FF75B-7A97-41B7-9A25-BB783B91D639}" dt="2024-08-29T23:32:29.434" v="35" actId="6549"/>
        <pc:sldMkLst>
          <pc:docMk/>
          <pc:sldMk cId="3535066905" sldId="268"/>
        </pc:sldMkLst>
        <pc:spChg chg="mod">
          <ac:chgData name="takayuki kaneko" userId="16b0b52da31d95cf" providerId="LiveId" clId="{3D7FF75B-7A97-41B7-9A25-BB783B91D639}" dt="2024-08-29T23:32:29.434" v="35" actId="6549"/>
          <ac:spMkLst>
            <pc:docMk/>
            <pc:sldMk cId="3535066905" sldId="268"/>
            <ac:spMk id="16" creationId="{4491EAEB-BDCD-2FB9-A53C-DF74747AC09E}"/>
          </ac:spMkLst>
        </pc:spChg>
      </pc:sldChg>
      <pc:sldChg chg="modSp mod">
        <pc:chgData name="takayuki kaneko" userId="16b0b52da31d95cf" providerId="LiveId" clId="{3D7FF75B-7A97-41B7-9A25-BB783B91D639}" dt="2024-08-29T23:29:33.352" v="17" actId="20577"/>
        <pc:sldMkLst>
          <pc:docMk/>
          <pc:sldMk cId="1807243433" sldId="269"/>
        </pc:sldMkLst>
        <pc:spChg chg="mod">
          <ac:chgData name="takayuki kaneko" userId="16b0b52da31d95cf" providerId="LiveId" clId="{3D7FF75B-7A97-41B7-9A25-BB783B91D639}" dt="2024-08-29T23:29:33.352" v="17" actId="20577"/>
          <ac:spMkLst>
            <pc:docMk/>
            <pc:sldMk cId="1807243433" sldId="269"/>
            <ac:spMk id="3" creationId="{76828C1C-0E80-E2F0-DF60-F5B56AB4966C}"/>
          </ac:spMkLst>
        </pc:spChg>
      </pc:sldChg>
    </pc:docChg>
  </pc:docChgLst>
  <pc:docChgLst>
    <pc:chgData name="takayuki kaneko" userId="16b0b52da31d95cf" providerId="LiveId" clId="{129414B8-BD7C-4181-9384-AE28E2D109B7}"/>
    <pc:docChg chg="undo redo custSel addSld delSld modSld">
      <pc:chgData name="takayuki kaneko" userId="16b0b52da31d95cf" providerId="LiveId" clId="{129414B8-BD7C-4181-9384-AE28E2D109B7}" dt="2024-08-29T05:58:14.316" v="10104" actId="404"/>
      <pc:docMkLst>
        <pc:docMk/>
      </pc:docMkLst>
      <pc:sldChg chg="del">
        <pc:chgData name="takayuki kaneko" userId="16b0b52da31d95cf" providerId="LiveId" clId="{129414B8-BD7C-4181-9384-AE28E2D109B7}" dt="2024-08-29T05:57:53.355" v="10089" actId="47"/>
        <pc:sldMkLst>
          <pc:docMk/>
          <pc:sldMk cId="2012410221" sldId="257"/>
        </pc:sldMkLst>
      </pc:sldChg>
      <pc:sldChg chg="del">
        <pc:chgData name="takayuki kaneko" userId="16b0b52da31d95cf" providerId="LiveId" clId="{129414B8-BD7C-4181-9384-AE28E2D109B7}" dt="2024-08-29T05:57:53.355" v="10089" actId="47"/>
        <pc:sldMkLst>
          <pc:docMk/>
          <pc:sldMk cId="187267180" sldId="259"/>
        </pc:sldMkLst>
      </pc:sldChg>
      <pc:sldChg chg="del">
        <pc:chgData name="takayuki kaneko" userId="16b0b52da31d95cf" providerId="LiveId" clId="{129414B8-BD7C-4181-9384-AE28E2D109B7}" dt="2024-08-29T05:57:53.355" v="10089" actId="47"/>
        <pc:sldMkLst>
          <pc:docMk/>
          <pc:sldMk cId="120537619" sldId="261"/>
        </pc:sldMkLst>
      </pc:sldChg>
      <pc:sldChg chg="addSp delSp modSp mod">
        <pc:chgData name="takayuki kaneko" userId="16b0b52da31d95cf" providerId="LiveId" clId="{129414B8-BD7C-4181-9384-AE28E2D109B7}" dt="2024-08-29T05:58:14.316" v="10104" actId="404"/>
        <pc:sldMkLst>
          <pc:docMk/>
          <pc:sldMk cId="656303794" sldId="264"/>
        </pc:sldMkLst>
        <pc:spChg chg="mod">
          <ac:chgData name="takayuki kaneko" userId="16b0b52da31d95cf" providerId="LiveId" clId="{129414B8-BD7C-4181-9384-AE28E2D109B7}" dt="2024-08-29T05:58:14.316" v="10104" actId="404"/>
          <ac:spMkLst>
            <pc:docMk/>
            <pc:sldMk cId="656303794" sldId="264"/>
            <ac:spMk id="2" creationId="{830F867A-A4A7-C2EA-6800-7A9BEC3AD8F8}"/>
          </ac:spMkLst>
        </pc:spChg>
        <pc:spChg chg="add mod">
          <ac:chgData name="takayuki kaneko" userId="16b0b52da31d95cf" providerId="LiveId" clId="{129414B8-BD7C-4181-9384-AE28E2D109B7}" dt="2024-08-28T01:31:07.182" v="336" actId="20577"/>
          <ac:spMkLst>
            <pc:docMk/>
            <pc:sldMk cId="656303794" sldId="264"/>
            <ac:spMk id="7" creationId="{93D3C5F8-10E2-9844-BCB0-038F1E841EA4}"/>
          </ac:spMkLst>
        </pc:spChg>
        <pc:picChg chg="mod modCrop">
          <ac:chgData name="takayuki kaneko" userId="16b0b52da31d95cf" providerId="LiveId" clId="{129414B8-BD7C-4181-9384-AE28E2D109B7}" dt="2024-08-28T01:23:47.254" v="278" actId="732"/>
          <ac:picMkLst>
            <pc:docMk/>
            <pc:sldMk cId="656303794" sldId="264"/>
            <ac:picMk id="4" creationId="{BD288365-3AC5-3AE1-1CD7-ED2C168CF939}"/>
          </ac:picMkLst>
        </pc:picChg>
        <pc:picChg chg="add mod">
          <ac:chgData name="takayuki kaneko" userId="16b0b52da31d95cf" providerId="LiveId" clId="{129414B8-BD7C-4181-9384-AE28E2D109B7}" dt="2024-08-28T02:55:13.831" v="2286" actId="14861"/>
          <ac:picMkLst>
            <pc:docMk/>
            <pc:sldMk cId="656303794" sldId="264"/>
            <ac:picMk id="6" creationId="{E207636F-38DC-568A-14ED-0E3E94845421}"/>
          </ac:picMkLst>
        </pc:picChg>
        <pc:picChg chg="add del mod">
          <ac:chgData name="takayuki kaneko" userId="16b0b52da31d95cf" providerId="LiveId" clId="{129414B8-BD7C-4181-9384-AE28E2D109B7}" dt="2024-08-28T01:20:43.883" v="214" actId="478"/>
          <ac:picMkLst>
            <pc:docMk/>
            <pc:sldMk cId="656303794" sldId="264"/>
            <ac:picMk id="9" creationId="{0570E749-1CE7-A784-0895-54AACB320CCA}"/>
          </ac:picMkLst>
        </pc:picChg>
        <pc:picChg chg="add del mod">
          <ac:chgData name="takayuki kaneko" userId="16b0b52da31d95cf" providerId="LiveId" clId="{129414B8-BD7C-4181-9384-AE28E2D109B7}" dt="2024-08-28T01:21:01.262" v="216" actId="478"/>
          <ac:picMkLst>
            <pc:docMk/>
            <pc:sldMk cId="656303794" sldId="264"/>
            <ac:picMk id="11" creationId="{933EBE8D-AAFB-B8E4-FBBC-534EE5A7518B}"/>
          </ac:picMkLst>
        </pc:picChg>
        <pc:picChg chg="add mod ord">
          <ac:chgData name="takayuki kaneko" userId="16b0b52da31d95cf" providerId="LiveId" clId="{129414B8-BD7C-4181-9384-AE28E2D109B7}" dt="2024-08-28T02:52:56.076" v="2277" actId="167"/>
          <ac:picMkLst>
            <pc:docMk/>
            <pc:sldMk cId="656303794" sldId="264"/>
            <ac:picMk id="13" creationId="{2144FD38-1EC5-C4E8-5259-845FA0F82388}"/>
          </ac:picMkLst>
        </pc:picChg>
      </pc:sldChg>
      <pc:sldChg chg="addSp delSp modSp add mod">
        <pc:chgData name="takayuki kaneko" userId="16b0b52da31d95cf" providerId="LiveId" clId="{129414B8-BD7C-4181-9384-AE28E2D109B7}" dt="2024-08-29T05:41:05.356" v="9536" actId="3064"/>
        <pc:sldMkLst>
          <pc:docMk/>
          <pc:sldMk cId="2808420553" sldId="265"/>
        </pc:sldMkLst>
        <pc:spChg chg="mod">
          <ac:chgData name="takayuki kaneko" userId="16b0b52da31d95cf" providerId="LiveId" clId="{129414B8-BD7C-4181-9384-AE28E2D109B7}" dt="2024-08-29T05:39:31.660" v="9442" actId="113"/>
          <ac:spMkLst>
            <pc:docMk/>
            <pc:sldMk cId="2808420553" sldId="265"/>
            <ac:spMk id="2" creationId="{830F867A-A4A7-C2EA-6800-7A9BEC3AD8F8}"/>
          </ac:spMkLst>
        </pc:spChg>
        <pc:spChg chg="add mod">
          <ac:chgData name="takayuki kaneko" userId="16b0b52da31d95cf" providerId="LiveId" clId="{129414B8-BD7C-4181-9384-AE28E2D109B7}" dt="2024-08-28T05:28:35.926" v="3898" actId="20577"/>
          <ac:spMkLst>
            <pc:docMk/>
            <pc:sldMk cId="2808420553" sldId="265"/>
            <ac:spMk id="5" creationId="{A0561EC4-337D-0AF7-7F5C-128D28735545}"/>
          </ac:spMkLst>
        </pc:spChg>
        <pc:spChg chg="del">
          <ac:chgData name="takayuki kaneko" userId="16b0b52da31d95cf" providerId="LiveId" clId="{129414B8-BD7C-4181-9384-AE28E2D109B7}" dt="2024-08-28T01:26:31.553" v="288" actId="478"/>
          <ac:spMkLst>
            <pc:docMk/>
            <pc:sldMk cId="2808420553" sldId="265"/>
            <ac:spMk id="7" creationId="{93D3C5F8-10E2-9844-BCB0-038F1E841EA4}"/>
          </ac:spMkLst>
        </pc:spChg>
        <pc:spChg chg="add mod">
          <ac:chgData name="takayuki kaneko" userId="16b0b52da31d95cf" providerId="LiveId" clId="{129414B8-BD7C-4181-9384-AE28E2D109B7}" dt="2024-08-29T02:30:23.820" v="6004" actId="207"/>
          <ac:spMkLst>
            <pc:docMk/>
            <pc:sldMk cId="2808420553" sldId="265"/>
            <ac:spMk id="8" creationId="{9930CB85-CFC1-B41A-4E75-93620653745F}"/>
          </ac:spMkLst>
        </pc:spChg>
        <pc:spChg chg="add mod">
          <ac:chgData name="takayuki kaneko" userId="16b0b52da31d95cf" providerId="LiveId" clId="{129414B8-BD7C-4181-9384-AE28E2D109B7}" dt="2024-08-29T05:41:05.356" v="9536" actId="3064"/>
          <ac:spMkLst>
            <pc:docMk/>
            <pc:sldMk cId="2808420553" sldId="265"/>
            <ac:spMk id="9" creationId="{AD0B08FC-134F-636A-C058-53515AF3E6CD}"/>
          </ac:spMkLst>
        </pc:spChg>
        <pc:spChg chg="add mod">
          <ac:chgData name="takayuki kaneko" userId="16b0b52da31d95cf" providerId="LiveId" clId="{129414B8-BD7C-4181-9384-AE28E2D109B7}" dt="2024-08-28T02:50:48.069" v="2193" actId="1076"/>
          <ac:spMkLst>
            <pc:docMk/>
            <pc:sldMk cId="2808420553" sldId="265"/>
            <ac:spMk id="10" creationId="{E8F14E50-5DF1-DE8B-BBCF-654C8CD469C3}"/>
          </ac:spMkLst>
        </pc:spChg>
        <pc:spChg chg="add mod">
          <ac:chgData name="takayuki kaneko" userId="16b0b52da31d95cf" providerId="LiveId" clId="{129414B8-BD7C-4181-9384-AE28E2D109B7}" dt="2024-08-29T02:31:10" v="6015" actId="1076"/>
          <ac:spMkLst>
            <pc:docMk/>
            <pc:sldMk cId="2808420553" sldId="265"/>
            <ac:spMk id="15" creationId="{3462594C-CF1B-456A-A3B8-F976247BB8B7}"/>
          </ac:spMkLst>
        </pc:spChg>
        <pc:spChg chg="mod">
          <ac:chgData name="takayuki kaneko" userId="16b0b52da31d95cf" providerId="LiveId" clId="{129414B8-BD7C-4181-9384-AE28E2D109B7}" dt="2024-08-28T02:15:59.267" v="1122" actId="1076"/>
          <ac:spMkLst>
            <pc:docMk/>
            <pc:sldMk cId="2808420553" sldId="265"/>
            <ac:spMk id="18" creationId="{2CAE23A3-3182-A2E7-7ACE-613154FD711B}"/>
          </ac:spMkLst>
        </pc:spChg>
        <pc:spChg chg="add mod ord">
          <ac:chgData name="takayuki kaneko" userId="16b0b52da31d95cf" providerId="LiveId" clId="{129414B8-BD7C-4181-9384-AE28E2D109B7}" dt="2024-08-28T02:30:44.357" v="1556" actId="14100"/>
          <ac:spMkLst>
            <pc:docMk/>
            <pc:sldMk cId="2808420553" sldId="265"/>
            <ac:spMk id="23" creationId="{16A027B2-9FAB-22BA-00E9-C6787B61E85F}"/>
          </ac:spMkLst>
        </pc:spChg>
        <pc:spChg chg="add mod ord">
          <ac:chgData name="takayuki kaneko" userId="16b0b52da31d95cf" providerId="LiveId" clId="{129414B8-BD7C-4181-9384-AE28E2D109B7}" dt="2024-08-28T02:58:38.535" v="2308" actId="1038"/>
          <ac:spMkLst>
            <pc:docMk/>
            <pc:sldMk cId="2808420553" sldId="265"/>
            <ac:spMk id="24" creationId="{3917866A-47FB-EECD-806A-0DC3A4D9A786}"/>
          </ac:spMkLst>
        </pc:spChg>
        <pc:spChg chg="add mod ord">
          <ac:chgData name="takayuki kaneko" userId="16b0b52da31d95cf" providerId="LiveId" clId="{129414B8-BD7C-4181-9384-AE28E2D109B7}" dt="2024-08-28T02:21:44.258" v="1169" actId="1035"/>
          <ac:spMkLst>
            <pc:docMk/>
            <pc:sldMk cId="2808420553" sldId="265"/>
            <ac:spMk id="25" creationId="{65085D9D-1ACB-8123-9F27-ECEB6E433699}"/>
          </ac:spMkLst>
        </pc:spChg>
        <pc:spChg chg="add mod">
          <ac:chgData name="takayuki kaneko" userId="16b0b52da31d95cf" providerId="LiveId" clId="{129414B8-BD7C-4181-9384-AE28E2D109B7}" dt="2024-08-28T02:50:39.426" v="2192" actId="1036"/>
          <ac:spMkLst>
            <pc:docMk/>
            <pc:sldMk cId="2808420553" sldId="265"/>
            <ac:spMk id="27" creationId="{8395ECD5-5241-FCE3-C49A-F72585D8081F}"/>
          </ac:spMkLst>
        </pc:spChg>
        <pc:spChg chg="add mod">
          <ac:chgData name="takayuki kaneko" userId="16b0b52da31d95cf" providerId="LiveId" clId="{129414B8-BD7C-4181-9384-AE28E2D109B7}" dt="2024-08-29T02:30:58.811" v="6014" actId="1076"/>
          <ac:spMkLst>
            <pc:docMk/>
            <pc:sldMk cId="2808420553" sldId="265"/>
            <ac:spMk id="28" creationId="{C85D538F-B4A7-F8F6-5F1E-23968B2B098C}"/>
          </ac:spMkLst>
        </pc:spChg>
        <pc:grpChg chg="add mod">
          <ac:chgData name="takayuki kaneko" userId="16b0b52da31d95cf" providerId="LiveId" clId="{129414B8-BD7C-4181-9384-AE28E2D109B7}" dt="2024-08-29T02:31:10" v="6015" actId="1076"/>
          <ac:grpSpMkLst>
            <pc:docMk/>
            <pc:sldMk cId="2808420553" sldId="265"/>
            <ac:grpSpMk id="11" creationId="{F959BCDB-F709-E6AD-DA20-7C0A5F8B21A4}"/>
          </ac:grpSpMkLst>
        </pc:grpChg>
        <pc:grpChg chg="add del mod">
          <ac:chgData name="takayuki kaneko" userId="16b0b52da31d95cf" providerId="LiveId" clId="{129414B8-BD7C-4181-9384-AE28E2D109B7}" dt="2024-08-28T02:17:34.066" v="1125" actId="478"/>
          <ac:grpSpMkLst>
            <pc:docMk/>
            <pc:sldMk cId="2808420553" sldId="265"/>
            <ac:grpSpMk id="16" creationId="{C2244071-F54F-BBE7-B99A-BD60B7D8CD90}"/>
          </ac:grpSpMkLst>
        </pc:grpChg>
        <pc:grpChg chg="add mod">
          <ac:chgData name="takayuki kaneko" userId="16b0b52da31d95cf" providerId="LiveId" clId="{129414B8-BD7C-4181-9384-AE28E2D109B7}" dt="2024-08-28T02:50:34.170" v="2185" actId="1036"/>
          <ac:grpSpMkLst>
            <pc:docMk/>
            <pc:sldMk cId="2808420553" sldId="265"/>
            <ac:grpSpMk id="26" creationId="{1D087503-7EA2-95B1-65C1-D7FB85DFC448}"/>
          </ac:grpSpMkLst>
        </pc:grpChg>
        <pc:picChg chg="del">
          <ac:chgData name="takayuki kaneko" userId="16b0b52da31d95cf" providerId="LiveId" clId="{129414B8-BD7C-4181-9384-AE28E2D109B7}" dt="2024-08-28T01:25:31.562" v="282" actId="478"/>
          <ac:picMkLst>
            <pc:docMk/>
            <pc:sldMk cId="2808420553" sldId="265"/>
            <ac:picMk id="4" creationId="{BD288365-3AC5-3AE1-1CD7-ED2C168CF939}"/>
          </ac:picMkLst>
        </pc:picChg>
        <pc:picChg chg="del">
          <ac:chgData name="takayuki kaneko" userId="16b0b52da31d95cf" providerId="LiveId" clId="{129414B8-BD7C-4181-9384-AE28E2D109B7}" dt="2024-08-28T01:25:30.474" v="281" actId="478"/>
          <ac:picMkLst>
            <pc:docMk/>
            <pc:sldMk cId="2808420553" sldId="265"/>
            <ac:picMk id="6" creationId="{E207636F-38DC-568A-14ED-0E3E94845421}"/>
          </ac:picMkLst>
        </pc:picChg>
        <pc:picChg chg="add mod">
          <ac:chgData name="takayuki kaneko" userId="16b0b52da31d95cf" providerId="LiveId" clId="{129414B8-BD7C-4181-9384-AE28E2D109B7}" dt="2024-08-29T02:31:10" v="6015" actId="1076"/>
          <ac:picMkLst>
            <pc:docMk/>
            <pc:sldMk cId="2808420553" sldId="265"/>
            <ac:picMk id="12" creationId="{D526A843-DB8D-53C8-65B7-131421765168}"/>
          </ac:picMkLst>
        </pc:picChg>
        <pc:picChg chg="del">
          <ac:chgData name="takayuki kaneko" userId="16b0b52da31d95cf" providerId="LiveId" clId="{129414B8-BD7C-4181-9384-AE28E2D109B7}" dt="2024-08-28T01:25:32.182" v="283" actId="478"/>
          <ac:picMkLst>
            <pc:docMk/>
            <pc:sldMk cId="2808420553" sldId="265"/>
            <ac:picMk id="13" creationId="{2144FD38-1EC5-C4E8-5259-845FA0F82388}"/>
          </ac:picMkLst>
        </pc:picChg>
        <pc:picChg chg="add mod">
          <ac:chgData name="takayuki kaneko" userId="16b0b52da31d95cf" providerId="LiveId" clId="{129414B8-BD7C-4181-9384-AE28E2D109B7}" dt="2024-08-29T02:31:10" v="6015" actId="1076"/>
          <ac:picMkLst>
            <pc:docMk/>
            <pc:sldMk cId="2808420553" sldId="265"/>
            <ac:picMk id="14" creationId="{C9DD4683-348F-4385-7CFD-1D979DF9ED18}"/>
          </ac:picMkLst>
        </pc:picChg>
        <pc:picChg chg="mod">
          <ac:chgData name="takayuki kaneko" userId="16b0b52da31d95cf" providerId="LiveId" clId="{129414B8-BD7C-4181-9384-AE28E2D109B7}" dt="2024-08-28T02:16:06.484" v="1123" actId="14100"/>
          <ac:picMkLst>
            <pc:docMk/>
            <pc:sldMk cId="2808420553" sldId="265"/>
            <ac:picMk id="17" creationId="{9FFFA64E-BEBB-721C-8984-ED9A3D128903}"/>
          </ac:picMkLst>
        </pc:picChg>
        <pc:picChg chg="add mod">
          <ac:chgData name="takayuki kaneko" userId="16b0b52da31d95cf" providerId="LiveId" clId="{129414B8-BD7C-4181-9384-AE28E2D109B7}" dt="2024-08-28T02:19:31.798" v="1136" actId="1076"/>
          <ac:picMkLst>
            <pc:docMk/>
            <pc:sldMk cId="2808420553" sldId="265"/>
            <ac:picMk id="20" creationId="{8CCFC1B6-E21D-0C1A-F03E-6D9DFCC9A670}"/>
          </ac:picMkLst>
        </pc:picChg>
        <pc:picChg chg="add mod">
          <ac:chgData name="takayuki kaneko" userId="16b0b52da31d95cf" providerId="LiveId" clId="{129414B8-BD7C-4181-9384-AE28E2D109B7}" dt="2024-08-28T02:19:04.636" v="1131" actId="1076"/>
          <ac:picMkLst>
            <pc:docMk/>
            <pc:sldMk cId="2808420553" sldId="265"/>
            <ac:picMk id="22" creationId="{72687899-A330-2195-F8C3-7F92FD325552}"/>
          </ac:picMkLst>
        </pc:picChg>
        <pc:picChg chg="add mod">
          <ac:chgData name="takayuki kaneko" userId="16b0b52da31d95cf" providerId="LiveId" clId="{129414B8-BD7C-4181-9384-AE28E2D109B7}" dt="2024-08-29T02:24:42.080" v="5913" actId="1076"/>
          <ac:picMkLst>
            <pc:docMk/>
            <pc:sldMk cId="2808420553" sldId="265"/>
            <ac:picMk id="29" creationId="{3A334D69-5D76-2036-4510-98F99E8702BF}"/>
          </ac:picMkLst>
        </pc:picChg>
        <pc:picChg chg="add del mod">
          <ac:chgData name="takayuki kaneko" userId="16b0b52da31d95cf" providerId="LiveId" clId="{129414B8-BD7C-4181-9384-AE28E2D109B7}" dt="2024-08-28T02:46:07.355" v="2049" actId="478"/>
          <ac:picMkLst>
            <pc:docMk/>
            <pc:sldMk cId="2808420553" sldId="265"/>
            <ac:picMk id="30" creationId="{F19F42AF-9061-698B-26D5-2C6BAFDC2652}"/>
          </ac:picMkLst>
        </pc:picChg>
        <pc:picChg chg="add mod modCrop">
          <ac:chgData name="takayuki kaneko" userId="16b0b52da31d95cf" providerId="LiveId" clId="{129414B8-BD7C-4181-9384-AE28E2D109B7}" dt="2024-08-29T02:24:42.080" v="5913" actId="1076"/>
          <ac:picMkLst>
            <pc:docMk/>
            <pc:sldMk cId="2808420553" sldId="265"/>
            <ac:picMk id="31" creationId="{352357C4-004C-1018-C321-52F1C3259C95}"/>
          </ac:picMkLst>
        </pc:picChg>
      </pc:sldChg>
      <pc:sldChg chg="addSp delSp modSp add mod">
        <pc:chgData name="takayuki kaneko" userId="16b0b52da31d95cf" providerId="LiveId" clId="{129414B8-BD7C-4181-9384-AE28E2D109B7}" dt="2024-08-29T05:55:22.712" v="10088" actId="14861"/>
        <pc:sldMkLst>
          <pc:docMk/>
          <pc:sldMk cId="505464683" sldId="266"/>
        </pc:sldMkLst>
        <pc:spChg chg="mod">
          <ac:chgData name="takayuki kaneko" userId="16b0b52da31d95cf" providerId="LiveId" clId="{129414B8-BD7C-4181-9384-AE28E2D109B7}" dt="2024-08-29T05:39:17.123" v="9419" actId="404"/>
          <ac:spMkLst>
            <pc:docMk/>
            <pc:sldMk cId="505464683" sldId="266"/>
            <ac:spMk id="2" creationId="{830F867A-A4A7-C2EA-6800-7A9BEC3AD8F8}"/>
          </ac:spMkLst>
        </pc:spChg>
        <pc:spChg chg="add mod">
          <ac:chgData name="takayuki kaneko" userId="16b0b52da31d95cf" providerId="LiveId" clId="{129414B8-BD7C-4181-9384-AE28E2D109B7}" dt="2024-08-29T02:34:10.324" v="6130" actId="948"/>
          <ac:spMkLst>
            <pc:docMk/>
            <pc:sldMk cId="505464683" sldId="266"/>
            <ac:spMk id="4" creationId="{A164D3C0-6A21-4E3B-C24E-DC173E079CD9}"/>
          </ac:spMkLst>
        </pc:spChg>
        <pc:spChg chg="del">
          <ac:chgData name="takayuki kaneko" userId="16b0b52da31d95cf" providerId="LiveId" clId="{129414B8-BD7C-4181-9384-AE28E2D109B7}" dt="2024-08-28T02:49:02.155" v="2071" actId="478"/>
          <ac:spMkLst>
            <pc:docMk/>
            <pc:sldMk cId="505464683" sldId="266"/>
            <ac:spMk id="5" creationId="{A0561EC4-337D-0AF7-7F5C-128D28735545}"/>
          </ac:spMkLst>
        </pc:spChg>
        <pc:spChg chg="del">
          <ac:chgData name="takayuki kaneko" userId="16b0b52da31d95cf" providerId="LiveId" clId="{129414B8-BD7C-4181-9384-AE28E2D109B7}" dt="2024-08-28T02:48:59.199" v="2069" actId="478"/>
          <ac:spMkLst>
            <pc:docMk/>
            <pc:sldMk cId="505464683" sldId="266"/>
            <ac:spMk id="8" creationId="{9930CB85-CFC1-B41A-4E75-93620653745F}"/>
          </ac:spMkLst>
        </pc:spChg>
        <pc:spChg chg="del">
          <ac:chgData name="takayuki kaneko" userId="16b0b52da31d95cf" providerId="LiveId" clId="{129414B8-BD7C-4181-9384-AE28E2D109B7}" dt="2024-08-28T02:51:06.035" v="2194" actId="478"/>
          <ac:spMkLst>
            <pc:docMk/>
            <pc:sldMk cId="505464683" sldId="266"/>
            <ac:spMk id="9" creationId="{AD0B08FC-134F-636A-C058-53515AF3E6CD}"/>
          </ac:spMkLst>
        </pc:spChg>
        <pc:spChg chg="del">
          <ac:chgData name="takayuki kaneko" userId="16b0b52da31d95cf" providerId="LiveId" clId="{129414B8-BD7C-4181-9384-AE28E2D109B7}" dt="2024-08-28T02:49:00.174" v="2070" actId="478"/>
          <ac:spMkLst>
            <pc:docMk/>
            <pc:sldMk cId="505464683" sldId="266"/>
            <ac:spMk id="10" creationId="{E8F14E50-5DF1-DE8B-BBCF-654C8CD469C3}"/>
          </ac:spMkLst>
        </pc:spChg>
        <pc:spChg chg="add mod">
          <ac:chgData name="takayuki kaneko" userId="16b0b52da31d95cf" providerId="LiveId" clId="{129414B8-BD7C-4181-9384-AE28E2D109B7}" dt="2024-08-29T02:34:01.157" v="6129" actId="1036"/>
          <ac:spMkLst>
            <pc:docMk/>
            <pc:sldMk cId="505464683" sldId="266"/>
            <ac:spMk id="13" creationId="{63E4BC49-3196-F2F9-BFBA-96A5E4B4F393}"/>
          </ac:spMkLst>
        </pc:spChg>
        <pc:spChg chg="add mod">
          <ac:chgData name="takayuki kaneko" userId="16b0b52da31d95cf" providerId="LiveId" clId="{129414B8-BD7C-4181-9384-AE28E2D109B7}" dt="2024-08-28T05:47:58.072" v="4502" actId="1076"/>
          <ac:spMkLst>
            <pc:docMk/>
            <pc:sldMk cId="505464683" sldId="266"/>
            <ac:spMk id="22" creationId="{8B7FB516-2828-2DE5-71D6-9DA594DC3ECD}"/>
          </ac:spMkLst>
        </pc:spChg>
        <pc:spChg chg="add mod">
          <ac:chgData name="takayuki kaneko" userId="16b0b52da31d95cf" providerId="LiveId" clId="{129414B8-BD7C-4181-9384-AE28E2D109B7}" dt="2024-08-28T07:52:35.773" v="5831" actId="1036"/>
          <ac:spMkLst>
            <pc:docMk/>
            <pc:sldMk cId="505464683" sldId="266"/>
            <ac:spMk id="23" creationId="{2EE6082B-466C-C0CB-A737-CA3C1D674E0F}"/>
          </ac:spMkLst>
        </pc:spChg>
        <pc:spChg chg="add mod">
          <ac:chgData name="takayuki kaneko" userId="16b0b52da31d95cf" providerId="LiveId" clId="{129414B8-BD7C-4181-9384-AE28E2D109B7}" dt="2024-08-28T05:48:58.379" v="4510" actId="1076"/>
          <ac:spMkLst>
            <pc:docMk/>
            <pc:sldMk cId="505464683" sldId="266"/>
            <ac:spMk id="24" creationId="{D9331967-357B-6E52-0A26-005523ECA616}"/>
          </ac:spMkLst>
        </pc:spChg>
        <pc:spChg chg="add mod">
          <ac:chgData name="takayuki kaneko" userId="16b0b52da31d95cf" providerId="LiveId" clId="{129414B8-BD7C-4181-9384-AE28E2D109B7}" dt="2024-08-28T05:58:02.308" v="4521" actId="14100"/>
          <ac:spMkLst>
            <pc:docMk/>
            <pc:sldMk cId="505464683" sldId="266"/>
            <ac:spMk id="25" creationId="{554AB342-7C2E-FDFC-29D7-E2AE204030B6}"/>
          </ac:spMkLst>
        </pc:spChg>
        <pc:grpChg chg="del">
          <ac:chgData name="takayuki kaneko" userId="16b0b52da31d95cf" providerId="LiveId" clId="{129414B8-BD7C-4181-9384-AE28E2D109B7}" dt="2024-08-28T02:48:56.474" v="2067" actId="478"/>
          <ac:grpSpMkLst>
            <pc:docMk/>
            <pc:sldMk cId="505464683" sldId="266"/>
            <ac:grpSpMk id="11" creationId="{F959BCDB-F709-E6AD-DA20-7C0A5F8B21A4}"/>
          </ac:grpSpMkLst>
        </pc:grpChg>
        <pc:grpChg chg="del">
          <ac:chgData name="takayuki kaneko" userId="16b0b52da31d95cf" providerId="LiveId" clId="{129414B8-BD7C-4181-9384-AE28E2D109B7}" dt="2024-08-28T02:48:57.309" v="2068" actId="478"/>
          <ac:grpSpMkLst>
            <pc:docMk/>
            <pc:sldMk cId="505464683" sldId="266"/>
            <ac:grpSpMk id="16" creationId="{C2244071-F54F-BBE7-B99A-BD60B7D8CD90}"/>
          </ac:grpSpMkLst>
        </pc:grpChg>
        <pc:grpChg chg="add mod">
          <ac:chgData name="takayuki kaneko" userId="16b0b52da31d95cf" providerId="LiveId" clId="{129414B8-BD7C-4181-9384-AE28E2D109B7}" dt="2024-08-29T02:33:53.924" v="6122" actId="1036"/>
          <ac:grpSpMkLst>
            <pc:docMk/>
            <pc:sldMk cId="505464683" sldId="266"/>
            <ac:grpSpMk id="21" creationId="{0694A55E-5949-9509-53B3-8E1F91A063DC}"/>
          </ac:grpSpMkLst>
        </pc:grpChg>
        <pc:picChg chg="add mod modCrop">
          <ac:chgData name="takayuki kaneko" userId="16b0b52da31d95cf" providerId="LiveId" clId="{129414B8-BD7C-4181-9384-AE28E2D109B7}" dt="2024-08-28T05:00:52.598" v="2449" actId="732"/>
          <ac:picMkLst>
            <pc:docMk/>
            <pc:sldMk cId="505464683" sldId="266"/>
            <ac:picMk id="7" creationId="{899325D4-4482-6226-32CA-65542F82BB0E}"/>
          </ac:picMkLst>
        </pc:picChg>
        <pc:picChg chg="add mod modCrop">
          <ac:chgData name="takayuki kaneko" userId="16b0b52da31d95cf" providerId="LiveId" clId="{129414B8-BD7C-4181-9384-AE28E2D109B7}" dt="2024-08-29T05:55:22.712" v="10088" actId="14861"/>
          <ac:picMkLst>
            <pc:docMk/>
            <pc:sldMk cId="505464683" sldId="266"/>
            <ac:picMk id="20" creationId="{D5033977-3A2C-26F8-B788-D26D75CD844E}"/>
          </ac:picMkLst>
        </pc:picChg>
      </pc:sldChg>
      <pc:sldChg chg="addSp delSp modSp add mod">
        <pc:chgData name="takayuki kaneko" userId="16b0b52da31d95cf" providerId="LiveId" clId="{129414B8-BD7C-4181-9384-AE28E2D109B7}" dt="2024-08-29T05:39:10.495" v="9418" actId="404"/>
        <pc:sldMkLst>
          <pc:docMk/>
          <pc:sldMk cId="581826191" sldId="267"/>
        </pc:sldMkLst>
        <pc:spChg chg="mod">
          <ac:chgData name="takayuki kaneko" userId="16b0b52da31d95cf" providerId="LiveId" clId="{129414B8-BD7C-4181-9384-AE28E2D109B7}" dt="2024-08-29T05:39:10.495" v="9418" actId="404"/>
          <ac:spMkLst>
            <pc:docMk/>
            <pc:sldMk cId="581826191" sldId="267"/>
            <ac:spMk id="2" creationId="{830F867A-A4A7-C2EA-6800-7A9BEC3AD8F8}"/>
          </ac:spMkLst>
        </pc:spChg>
        <pc:spChg chg="mod">
          <ac:chgData name="takayuki kaneko" userId="16b0b52da31d95cf" providerId="LiveId" clId="{129414B8-BD7C-4181-9384-AE28E2D109B7}" dt="2024-08-29T02:29:47.729" v="6000" actId="207"/>
          <ac:spMkLst>
            <pc:docMk/>
            <pc:sldMk cId="581826191" sldId="267"/>
            <ac:spMk id="4" creationId="{A164D3C0-6A21-4E3B-C24E-DC173E079CD9}"/>
          </ac:spMkLst>
        </pc:spChg>
        <pc:spChg chg="add mod">
          <ac:chgData name="takayuki kaneko" userId="16b0b52da31d95cf" providerId="LiveId" clId="{129414B8-BD7C-4181-9384-AE28E2D109B7}" dt="2024-08-28T05:45:13.318" v="4446" actId="164"/>
          <ac:spMkLst>
            <pc:docMk/>
            <pc:sldMk cId="581826191" sldId="267"/>
            <ac:spMk id="5" creationId="{00A4FE91-9D34-2C67-074B-7B28877052BD}"/>
          </ac:spMkLst>
        </pc:spChg>
        <pc:spChg chg="add mod">
          <ac:chgData name="takayuki kaneko" userId="16b0b52da31d95cf" providerId="LiveId" clId="{129414B8-BD7C-4181-9384-AE28E2D109B7}" dt="2024-08-28T05:45:13.318" v="4446" actId="164"/>
          <ac:spMkLst>
            <pc:docMk/>
            <pc:sldMk cId="581826191" sldId="267"/>
            <ac:spMk id="6" creationId="{F1B0E5AC-5C14-4800-64B3-85A5995B6F55}"/>
          </ac:spMkLst>
        </pc:spChg>
        <pc:spChg chg="add mod">
          <ac:chgData name="takayuki kaneko" userId="16b0b52da31d95cf" providerId="LiveId" clId="{129414B8-BD7C-4181-9384-AE28E2D109B7}" dt="2024-08-29T02:29:54.893" v="6001" actId="207"/>
          <ac:spMkLst>
            <pc:docMk/>
            <pc:sldMk cId="581826191" sldId="267"/>
            <ac:spMk id="9" creationId="{1BB5F1E1-E857-620C-FB8B-035A28215C5E}"/>
          </ac:spMkLst>
        </pc:spChg>
        <pc:spChg chg="add mod">
          <ac:chgData name="takayuki kaneko" userId="16b0b52da31d95cf" providerId="LiveId" clId="{129414B8-BD7C-4181-9384-AE28E2D109B7}" dt="2024-08-29T02:30:00.794" v="6002" actId="207"/>
          <ac:spMkLst>
            <pc:docMk/>
            <pc:sldMk cId="581826191" sldId="267"/>
            <ac:spMk id="10" creationId="{89DCE05C-847A-7F89-CBF9-EF6D7B6639F3}"/>
          </ac:spMkLst>
        </pc:spChg>
        <pc:spChg chg="add mod">
          <ac:chgData name="takayuki kaneko" userId="16b0b52da31d95cf" providerId="LiveId" clId="{129414B8-BD7C-4181-9384-AE28E2D109B7}" dt="2024-08-29T02:30:04.874" v="6003" actId="207"/>
          <ac:spMkLst>
            <pc:docMk/>
            <pc:sldMk cId="581826191" sldId="267"/>
            <ac:spMk id="11" creationId="{22D97DF0-8F98-13AA-4561-28E4B3F12161}"/>
          </ac:spMkLst>
        </pc:spChg>
        <pc:spChg chg="add mod">
          <ac:chgData name="takayuki kaneko" userId="16b0b52da31d95cf" providerId="LiveId" clId="{129414B8-BD7C-4181-9384-AE28E2D109B7}" dt="2024-08-29T02:30:00.794" v="6002" actId="207"/>
          <ac:spMkLst>
            <pc:docMk/>
            <pc:sldMk cId="581826191" sldId="267"/>
            <ac:spMk id="14" creationId="{A82BA2D7-D91C-8C26-E517-BA1FD350C77B}"/>
          </ac:spMkLst>
        </pc:spChg>
        <pc:spChg chg="add mod">
          <ac:chgData name="takayuki kaneko" userId="16b0b52da31d95cf" providerId="LiveId" clId="{129414B8-BD7C-4181-9384-AE28E2D109B7}" dt="2024-08-29T02:30:00.794" v="6002" actId="207"/>
          <ac:spMkLst>
            <pc:docMk/>
            <pc:sldMk cId="581826191" sldId="267"/>
            <ac:spMk id="15" creationId="{2CB90243-78EB-DDBA-DF34-813114084098}"/>
          </ac:spMkLst>
        </pc:spChg>
        <pc:spChg chg="del">
          <ac:chgData name="takayuki kaneko" userId="16b0b52da31d95cf" providerId="LiveId" clId="{129414B8-BD7C-4181-9384-AE28E2D109B7}" dt="2024-08-28T05:35:43.338" v="4160" actId="478"/>
          <ac:spMkLst>
            <pc:docMk/>
            <pc:sldMk cId="581826191" sldId="267"/>
            <ac:spMk id="22" creationId="{8B7FB516-2828-2DE5-71D6-9DA594DC3ECD}"/>
          </ac:spMkLst>
        </pc:spChg>
        <pc:spChg chg="del">
          <ac:chgData name="takayuki kaneko" userId="16b0b52da31d95cf" providerId="LiveId" clId="{129414B8-BD7C-4181-9384-AE28E2D109B7}" dt="2024-08-28T05:35:39.062" v="4157" actId="478"/>
          <ac:spMkLst>
            <pc:docMk/>
            <pc:sldMk cId="581826191" sldId="267"/>
            <ac:spMk id="23" creationId="{2EE6082B-466C-C0CB-A737-CA3C1D674E0F}"/>
          </ac:spMkLst>
        </pc:spChg>
        <pc:grpChg chg="add mod">
          <ac:chgData name="takayuki kaneko" userId="16b0b52da31d95cf" providerId="LiveId" clId="{129414B8-BD7C-4181-9384-AE28E2D109B7}" dt="2024-08-28T05:45:13.318" v="4446" actId="164"/>
          <ac:grpSpMkLst>
            <pc:docMk/>
            <pc:sldMk cId="581826191" sldId="267"/>
            <ac:grpSpMk id="8" creationId="{97200E24-3A78-204C-3BFA-18753BEFF773}"/>
          </ac:grpSpMkLst>
        </pc:grpChg>
        <pc:grpChg chg="del">
          <ac:chgData name="takayuki kaneko" userId="16b0b52da31d95cf" providerId="LiveId" clId="{129414B8-BD7C-4181-9384-AE28E2D109B7}" dt="2024-08-28T05:35:41.649" v="4158" actId="478"/>
          <ac:grpSpMkLst>
            <pc:docMk/>
            <pc:sldMk cId="581826191" sldId="267"/>
            <ac:grpSpMk id="21" creationId="{0694A55E-5949-9509-53B3-8E1F91A063DC}"/>
          </ac:grpSpMkLst>
        </pc:grpChg>
        <pc:picChg chg="add mod modCrop">
          <ac:chgData name="takayuki kaneko" userId="16b0b52da31d95cf" providerId="LiveId" clId="{129414B8-BD7C-4181-9384-AE28E2D109B7}" dt="2024-08-28T07:25:56.246" v="5357" actId="14100"/>
          <ac:picMkLst>
            <pc:docMk/>
            <pc:sldMk cId="581826191" sldId="267"/>
            <ac:picMk id="12" creationId="{35D39545-5FE9-04DF-3C0B-52DDCDFF1B98}"/>
          </ac:picMkLst>
        </pc:picChg>
        <pc:picChg chg="add del mod">
          <ac:chgData name="takayuki kaneko" userId="16b0b52da31d95cf" providerId="LiveId" clId="{129414B8-BD7C-4181-9384-AE28E2D109B7}" dt="2024-08-28T06:37:51.918" v="5319" actId="478"/>
          <ac:picMkLst>
            <pc:docMk/>
            <pc:sldMk cId="581826191" sldId="267"/>
            <ac:picMk id="16" creationId="{214CE324-042F-2824-C393-DEE77F4680E8}"/>
          </ac:picMkLst>
        </pc:picChg>
        <pc:picChg chg="add mod">
          <ac:chgData name="takayuki kaneko" userId="16b0b52da31d95cf" providerId="LiveId" clId="{129414B8-BD7C-4181-9384-AE28E2D109B7}" dt="2024-08-28T07:25:02.392" v="5351" actId="14861"/>
          <ac:picMkLst>
            <pc:docMk/>
            <pc:sldMk cId="581826191" sldId="267"/>
            <ac:picMk id="18" creationId="{D5E54CA4-CCE7-49A8-D89F-99AEC31873DB}"/>
          </ac:picMkLst>
        </pc:picChg>
        <pc:picChg chg="del">
          <ac:chgData name="takayuki kaneko" userId="16b0b52da31d95cf" providerId="LiveId" clId="{129414B8-BD7C-4181-9384-AE28E2D109B7}" dt="2024-08-28T05:35:42.504" v="4159" actId="478"/>
          <ac:picMkLst>
            <pc:docMk/>
            <pc:sldMk cId="581826191" sldId="267"/>
            <ac:picMk id="20" creationId="{D5033977-3A2C-26F8-B788-D26D75CD844E}"/>
          </ac:picMkLst>
        </pc:picChg>
        <pc:picChg chg="add mod modCrop">
          <ac:chgData name="takayuki kaneko" userId="16b0b52da31d95cf" providerId="LiveId" clId="{129414B8-BD7C-4181-9384-AE28E2D109B7}" dt="2024-08-28T07:24:51.225" v="5347" actId="1076"/>
          <ac:picMkLst>
            <pc:docMk/>
            <pc:sldMk cId="581826191" sldId="267"/>
            <ac:picMk id="24" creationId="{EABC8CEF-90B9-8525-7759-91333161528C}"/>
          </ac:picMkLst>
        </pc:picChg>
      </pc:sldChg>
      <pc:sldChg chg="addSp delSp modSp add mod">
        <pc:chgData name="takayuki kaneko" userId="16b0b52da31d95cf" providerId="LiveId" clId="{129414B8-BD7C-4181-9384-AE28E2D109B7}" dt="2024-08-29T05:48:54.339" v="9732"/>
        <pc:sldMkLst>
          <pc:docMk/>
          <pc:sldMk cId="3535066905" sldId="268"/>
        </pc:sldMkLst>
        <pc:spChg chg="mod">
          <ac:chgData name="takayuki kaneko" userId="16b0b52da31d95cf" providerId="LiveId" clId="{129414B8-BD7C-4181-9384-AE28E2D109B7}" dt="2024-08-29T05:39:02.440" v="9417" actId="6549"/>
          <ac:spMkLst>
            <pc:docMk/>
            <pc:sldMk cId="3535066905" sldId="268"/>
            <ac:spMk id="2" creationId="{830F867A-A4A7-C2EA-6800-7A9BEC3AD8F8}"/>
          </ac:spMkLst>
        </pc:spChg>
        <pc:spChg chg="del">
          <ac:chgData name="takayuki kaneko" userId="16b0b52da31d95cf" providerId="LiveId" clId="{129414B8-BD7C-4181-9384-AE28E2D109B7}" dt="2024-08-28T07:59:01.706" v="5834" actId="478"/>
          <ac:spMkLst>
            <pc:docMk/>
            <pc:sldMk cId="3535066905" sldId="268"/>
            <ac:spMk id="4" creationId="{A164D3C0-6A21-4E3B-C24E-DC173E079CD9}"/>
          </ac:spMkLst>
        </pc:spChg>
        <pc:spChg chg="mod">
          <ac:chgData name="takayuki kaneko" userId="16b0b52da31d95cf" providerId="LiveId" clId="{129414B8-BD7C-4181-9384-AE28E2D109B7}" dt="2024-08-29T04:28:35.222" v="7693" actId="2711"/>
          <ac:spMkLst>
            <pc:docMk/>
            <pc:sldMk cId="3535066905" sldId="268"/>
            <ac:spMk id="6" creationId="{FF57DB14-1883-2A32-2920-9A9FC4BFF047}"/>
          </ac:spMkLst>
        </pc:spChg>
        <pc:spChg chg="mod">
          <ac:chgData name="takayuki kaneko" userId="16b0b52da31d95cf" providerId="LiveId" clId="{129414B8-BD7C-4181-9384-AE28E2D109B7}" dt="2024-08-29T02:29:24.324" v="5998" actId="3064"/>
          <ac:spMkLst>
            <pc:docMk/>
            <pc:sldMk cId="3535066905" sldId="268"/>
            <ac:spMk id="7" creationId="{23BD4736-5271-5592-6613-8A24CA3EA83D}"/>
          </ac:spMkLst>
        </pc:spChg>
        <pc:spChg chg="add mod">
          <ac:chgData name="takayuki kaneko" userId="16b0b52da31d95cf" providerId="LiveId" clId="{129414B8-BD7C-4181-9384-AE28E2D109B7}" dt="2024-08-29T05:35:10.854" v="9285" actId="14100"/>
          <ac:spMkLst>
            <pc:docMk/>
            <pc:sldMk cId="3535066905" sldId="268"/>
            <ac:spMk id="8" creationId="{CA479511-F440-E33B-FBA5-D173AFF29963}"/>
          </ac:spMkLst>
        </pc:spChg>
        <pc:spChg chg="del">
          <ac:chgData name="takayuki kaneko" userId="16b0b52da31d95cf" providerId="LiveId" clId="{129414B8-BD7C-4181-9384-AE28E2D109B7}" dt="2024-08-28T07:59:01.706" v="5834" actId="478"/>
          <ac:spMkLst>
            <pc:docMk/>
            <pc:sldMk cId="3535066905" sldId="268"/>
            <ac:spMk id="9" creationId="{1BB5F1E1-E857-620C-FB8B-035A28215C5E}"/>
          </ac:spMkLst>
        </pc:spChg>
        <pc:spChg chg="add del mod">
          <ac:chgData name="takayuki kaneko" userId="16b0b52da31d95cf" providerId="LiveId" clId="{129414B8-BD7C-4181-9384-AE28E2D109B7}" dt="2024-08-29T05:27:13.656" v="9116" actId="478"/>
          <ac:spMkLst>
            <pc:docMk/>
            <pc:sldMk cId="3535066905" sldId="268"/>
            <ac:spMk id="9" creationId="{C1E7EA3C-AE55-3E3E-ADB0-45162475351D}"/>
          </ac:spMkLst>
        </pc:spChg>
        <pc:spChg chg="add del mod">
          <ac:chgData name="takayuki kaneko" userId="16b0b52da31d95cf" providerId="LiveId" clId="{129414B8-BD7C-4181-9384-AE28E2D109B7}" dt="2024-08-29T05:27:15.792" v="9117" actId="478"/>
          <ac:spMkLst>
            <pc:docMk/>
            <pc:sldMk cId="3535066905" sldId="268"/>
            <ac:spMk id="10" creationId="{54ABD0B1-5869-0269-31B5-C18FB389C188}"/>
          </ac:spMkLst>
        </pc:spChg>
        <pc:spChg chg="del">
          <ac:chgData name="takayuki kaneko" userId="16b0b52da31d95cf" providerId="LiveId" clId="{129414B8-BD7C-4181-9384-AE28E2D109B7}" dt="2024-08-28T07:59:01.706" v="5834" actId="478"/>
          <ac:spMkLst>
            <pc:docMk/>
            <pc:sldMk cId="3535066905" sldId="268"/>
            <ac:spMk id="10" creationId="{89DCE05C-847A-7F89-CBF9-EF6D7B6639F3}"/>
          </ac:spMkLst>
        </pc:spChg>
        <pc:spChg chg="del">
          <ac:chgData name="takayuki kaneko" userId="16b0b52da31d95cf" providerId="LiveId" clId="{129414B8-BD7C-4181-9384-AE28E2D109B7}" dt="2024-08-28T07:59:01.706" v="5834" actId="478"/>
          <ac:spMkLst>
            <pc:docMk/>
            <pc:sldMk cId="3535066905" sldId="268"/>
            <ac:spMk id="11" creationId="{22D97DF0-8F98-13AA-4561-28E4B3F12161}"/>
          </ac:spMkLst>
        </pc:spChg>
        <pc:spChg chg="add del mod">
          <ac:chgData name="takayuki kaneko" userId="16b0b52da31d95cf" providerId="LiveId" clId="{129414B8-BD7C-4181-9384-AE28E2D109B7}" dt="2024-08-29T04:50:46.900" v="8403" actId="478"/>
          <ac:spMkLst>
            <pc:docMk/>
            <pc:sldMk cId="3535066905" sldId="268"/>
            <ac:spMk id="11" creationId="{375CB042-F296-08FC-A261-F34BC3A10045}"/>
          </ac:spMkLst>
        </pc:spChg>
        <pc:spChg chg="add del mod">
          <ac:chgData name="takayuki kaneko" userId="16b0b52da31d95cf" providerId="LiveId" clId="{129414B8-BD7C-4181-9384-AE28E2D109B7}" dt="2024-08-29T05:34:14.688" v="9260" actId="478"/>
          <ac:spMkLst>
            <pc:docMk/>
            <pc:sldMk cId="3535066905" sldId="268"/>
            <ac:spMk id="12" creationId="{B806F42F-4A1A-4097-4DF1-260EF5547C94}"/>
          </ac:spMkLst>
        </pc:spChg>
        <pc:spChg chg="del">
          <ac:chgData name="takayuki kaneko" userId="16b0b52da31d95cf" providerId="LiveId" clId="{129414B8-BD7C-4181-9384-AE28E2D109B7}" dt="2024-08-28T07:59:01.706" v="5834" actId="478"/>
          <ac:spMkLst>
            <pc:docMk/>
            <pc:sldMk cId="3535066905" sldId="268"/>
            <ac:spMk id="14" creationId="{A82BA2D7-D91C-8C26-E517-BA1FD350C77B}"/>
          </ac:spMkLst>
        </pc:spChg>
        <pc:spChg chg="mod">
          <ac:chgData name="takayuki kaneko" userId="16b0b52da31d95cf" providerId="LiveId" clId="{129414B8-BD7C-4181-9384-AE28E2D109B7}" dt="2024-08-29T05:33:07.203" v="9169" actId="3064"/>
          <ac:spMkLst>
            <pc:docMk/>
            <pc:sldMk cId="3535066905" sldId="268"/>
            <ac:spMk id="15" creationId="{14CB4708-F2A0-A1A9-787E-864C2F359734}"/>
          </ac:spMkLst>
        </pc:spChg>
        <pc:spChg chg="del">
          <ac:chgData name="takayuki kaneko" userId="16b0b52da31d95cf" providerId="LiveId" clId="{129414B8-BD7C-4181-9384-AE28E2D109B7}" dt="2024-08-28T07:59:01.706" v="5834" actId="478"/>
          <ac:spMkLst>
            <pc:docMk/>
            <pc:sldMk cId="3535066905" sldId="268"/>
            <ac:spMk id="15" creationId="{2CB90243-78EB-DDBA-DF34-813114084098}"/>
          </ac:spMkLst>
        </pc:spChg>
        <pc:spChg chg="add mod">
          <ac:chgData name="takayuki kaneko" userId="16b0b52da31d95cf" providerId="LiveId" clId="{129414B8-BD7C-4181-9384-AE28E2D109B7}" dt="2024-08-29T04:54:02.027" v="8759" actId="20577"/>
          <ac:spMkLst>
            <pc:docMk/>
            <pc:sldMk cId="3535066905" sldId="268"/>
            <ac:spMk id="16" creationId="{4491EAEB-BDCD-2FB9-A53C-DF74747AC09E}"/>
          </ac:spMkLst>
        </pc:spChg>
        <pc:spChg chg="add mod">
          <ac:chgData name="takayuki kaneko" userId="16b0b52da31d95cf" providerId="LiveId" clId="{129414B8-BD7C-4181-9384-AE28E2D109B7}" dt="2024-08-29T02:29:28.029" v="5999" actId="3064"/>
          <ac:spMkLst>
            <pc:docMk/>
            <pc:sldMk cId="3535066905" sldId="268"/>
            <ac:spMk id="17" creationId="{057A69DD-D059-17C8-12D0-87E00C149BAE}"/>
          </ac:spMkLst>
        </pc:spChg>
        <pc:spChg chg="mod">
          <ac:chgData name="takayuki kaneko" userId="16b0b52da31d95cf" providerId="LiveId" clId="{129414B8-BD7C-4181-9384-AE28E2D109B7}" dt="2024-08-29T05:26:28.171" v="9113"/>
          <ac:spMkLst>
            <pc:docMk/>
            <pc:sldMk cId="3535066905" sldId="268"/>
            <ac:spMk id="18" creationId="{9B6E332E-BE06-4B09-1A56-2CE2C01A7414}"/>
          </ac:spMkLst>
        </pc:spChg>
        <pc:spChg chg="mod">
          <ac:chgData name="takayuki kaneko" userId="16b0b52da31d95cf" providerId="LiveId" clId="{129414B8-BD7C-4181-9384-AE28E2D109B7}" dt="2024-08-29T05:33:18.250" v="9172" actId="3064"/>
          <ac:spMkLst>
            <pc:docMk/>
            <pc:sldMk cId="3535066905" sldId="268"/>
            <ac:spMk id="20" creationId="{E9E6980A-1F1D-D630-5C1A-806603382385}"/>
          </ac:spMkLst>
        </pc:spChg>
        <pc:spChg chg="mod">
          <ac:chgData name="takayuki kaneko" userId="16b0b52da31d95cf" providerId="LiveId" clId="{129414B8-BD7C-4181-9384-AE28E2D109B7}" dt="2024-08-29T05:48:54.339" v="9732"/>
          <ac:spMkLst>
            <pc:docMk/>
            <pc:sldMk cId="3535066905" sldId="268"/>
            <ac:spMk id="21" creationId="{C0E28C48-D056-B6EF-8352-5EA0E56C8DFE}"/>
          </ac:spMkLst>
        </pc:spChg>
        <pc:spChg chg="mod">
          <ac:chgData name="takayuki kaneko" userId="16b0b52da31d95cf" providerId="LiveId" clId="{129414B8-BD7C-4181-9384-AE28E2D109B7}" dt="2024-08-29T05:35:30.191" v="9287" actId="20577"/>
          <ac:spMkLst>
            <pc:docMk/>
            <pc:sldMk cId="3535066905" sldId="268"/>
            <ac:spMk id="23" creationId="{34A87727-D44E-DEEC-583A-D0388B7EE8AD}"/>
          </ac:spMkLst>
        </pc:spChg>
        <pc:spChg chg="mod">
          <ac:chgData name="takayuki kaneko" userId="16b0b52da31d95cf" providerId="LiveId" clId="{129414B8-BD7C-4181-9384-AE28E2D109B7}" dt="2024-08-29T05:28:55.989" v="9168"/>
          <ac:spMkLst>
            <pc:docMk/>
            <pc:sldMk cId="3535066905" sldId="268"/>
            <ac:spMk id="24" creationId="{708029A2-62CE-782E-FA0F-3D2B0611FB72}"/>
          </ac:spMkLst>
        </pc:spChg>
        <pc:spChg chg="add mod">
          <ac:chgData name="takayuki kaneko" userId="16b0b52da31d95cf" providerId="LiveId" clId="{129414B8-BD7C-4181-9384-AE28E2D109B7}" dt="2024-08-29T05:38:21.653" v="9412" actId="1036"/>
          <ac:spMkLst>
            <pc:docMk/>
            <pc:sldMk cId="3535066905" sldId="268"/>
            <ac:spMk id="25" creationId="{D0111560-80C5-AF4B-61E3-03D80DBD3463}"/>
          </ac:spMkLst>
        </pc:spChg>
        <pc:grpChg chg="add mod">
          <ac:chgData name="takayuki kaneko" userId="16b0b52da31d95cf" providerId="LiveId" clId="{129414B8-BD7C-4181-9384-AE28E2D109B7}" dt="2024-08-29T04:35:35.624" v="8100" actId="1035"/>
          <ac:grpSpMkLst>
            <pc:docMk/>
            <pc:sldMk cId="3535066905" sldId="268"/>
            <ac:grpSpMk id="4" creationId="{A6E209F1-A2B3-88AF-27BA-6CD460CD8CDA}"/>
          </ac:grpSpMkLst>
        </pc:grpChg>
        <pc:grpChg chg="add mod">
          <ac:chgData name="takayuki kaneko" userId="16b0b52da31d95cf" providerId="LiveId" clId="{129414B8-BD7C-4181-9384-AE28E2D109B7}" dt="2024-08-29T04:35:35.624" v="8100" actId="1035"/>
          <ac:grpSpMkLst>
            <pc:docMk/>
            <pc:sldMk cId="3535066905" sldId="268"/>
            <ac:grpSpMk id="5" creationId="{44015509-5CBF-C56A-A789-5CBAE75DA4AD}"/>
          </ac:grpSpMkLst>
        </pc:grpChg>
        <pc:grpChg chg="del">
          <ac:chgData name="takayuki kaneko" userId="16b0b52da31d95cf" providerId="LiveId" clId="{129414B8-BD7C-4181-9384-AE28E2D109B7}" dt="2024-08-28T07:58:58.234" v="5833" actId="478"/>
          <ac:grpSpMkLst>
            <pc:docMk/>
            <pc:sldMk cId="3535066905" sldId="268"/>
            <ac:grpSpMk id="8" creationId="{97200E24-3A78-204C-3BFA-18753BEFF773}"/>
          </ac:grpSpMkLst>
        </pc:grpChg>
        <pc:grpChg chg="add mod">
          <ac:chgData name="takayuki kaneko" userId="16b0b52da31d95cf" providerId="LiveId" clId="{129414B8-BD7C-4181-9384-AE28E2D109B7}" dt="2024-08-29T05:38:14.949" v="9408" actId="164"/>
          <ac:grpSpMkLst>
            <pc:docMk/>
            <pc:sldMk cId="3535066905" sldId="268"/>
            <ac:grpSpMk id="14" creationId="{68925E12-AFB9-3DAB-3EF3-E86CF2A32B83}"/>
          </ac:grpSpMkLst>
        </pc:grpChg>
        <pc:grpChg chg="add mod">
          <ac:chgData name="takayuki kaneko" userId="16b0b52da31d95cf" providerId="LiveId" clId="{129414B8-BD7C-4181-9384-AE28E2D109B7}" dt="2024-08-29T05:38:14.949" v="9408" actId="164"/>
          <ac:grpSpMkLst>
            <pc:docMk/>
            <pc:sldMk cId="3535066905" sldId="268"/>
            <ac:grpSpMk id="19" creationId="{D4F07205-0E5C-DD91-B023-537D1E7007FB}"/>
          </ac:grpSpMkLst>
        </pc:grpChg>
        <pc:grpChg chg="add mod">
          <ac:chgData name="takayuki kaneko" userId="16b0b52da31d95cf" providerId="LiveId" clId="{129414B8-BD7C-4181-9384-AE28E2D109B7}" dt="2024-08-29T05:38:14.949" v="9408" actId="164"/>
          <ac:grpSpMkLst>
            <pc:docMk/>
            <pc:sldMk cId="3535066905" sldId="268"/>
            <ac:grpSpMk id="22" creationId="{A18201F6-556F-4E0C-12D7-7EBA0230C526}"/>
          </ac:grpSpMkLst>
        </pc:grpChg>
        <pc:grpChg chg="add mod">
          <ac:chgData name="takayuki kaneko" userId="16b0b52da31d95cf" providerId="LiveId" clId="{129414B8-BD7C-4181-9384-AE28E2D109B7}" dt="2024-08-29T05:38:14.949" v="9408" actId="164"/>
          <ac:grpSpMkLst>
            <pc:docMk/>
            <pc:sldMk cId="3535066905" sldId="268"/>
            <ac:grpSpMk id="26" creationId="{3EBB898B-96E6-1BAD-363C-2163E74E4B71}"/>
          </ac:grpSpMkLst>
        </pc:grpChg>
        <pc:picChg chg="del">
          <ac:chgData name="takayuki kaneko" userId="16b0b52da31d95cf" providerId="LiveId" clId="{129414B8-BD7C-4181-9384-AE28E2D109B7}" dt="2024-08-28T07:59:01.706" v="5834" actId="478"/>
          <ac:picMkLst>
            <pc:docMk/>
            <pc:sldMk cId="3535066905" sldId="268"/>
            <ac:picMk id="12" creationId="{35D39545-5FE9-04DF-3C0B-52DDCDFF1B98}"/>
          </ac:picMkLst>
        </pc:picChg>
        <pc:picChg chg="add mod ord">
          <ac:chgData name="takayuki kaneko" userId="16b0b52da31d95cf" providerId="LiveId" clId="{129414B8-BD7C-4181-9384-AE28E2D109B7}" dt="2024-08-29T04:35:35.624" v="8100" actId="1035"/>
          <ac:picMkLst>
            <pc:docMk/>
            <pc:sldMk cId="3535066905" sldId="268"/>
            <ac:picMk id="13" creationId="{3EEF3D79-A793-2729-4139-012F0E72E19C}"/>
          </ac:picMkLst>
        </pc:picChg>
        <pc:picChg chg="del">
          <ac:chgData name="takayuki kaneko" userId="16b0b52da31d95cf" providerId="LiveId" clId="{129414B8-BD7C-4181-9384-AE28E2D109B7}" dt="2024-08-28T07:59:01.706" v="5834" actId="478"/>
          <ac:picMkLst>
            <pc:docMk/>
            <pc:sldMk cId="3535066905" sldId="268"/>
            <ac:picMk id="18" creationId="{D5E54CA4-CCE7-49A8-D89F-99AEC31873DB}"/>
          </ac:picMkLst>
        </pc:picChg>
        <pc:picChg chg="del">
          <ac:chgData name="takayuki kaneko" userId="16b0b52da31d95cf" providerId="LiveId" clId="{129414B8-BD7C-4181-9384-AE28E2D109B7}" dt="2024-08-28T07:59:01.706" v="5834" actId="478"/>
          <ac:picMkLst>
            <pc:docMk/>
            <pc:sldMk cId="3535066905" sldId="268"/>
            <ac:picMk id="24" creationId="{EABC8CEF-90B9-8525-7759-91333161528C}"/>
          </ac:picMkLst>
        </pc:picChg>
      </pc:sldChg>
      <pc:sldChg chg="addSp delSp modSp new mod">
        <pc:chgData name="takayuki kaneko" userId="16b0b52da31d95cf" providerId="LiveId" clId="{129414B8-BD7C-4181-9384-AE28E2D109B7}" dt="2024-08-29T05:54:49.131" v="10084"/>
        <pc:sldMkLst>
          <pc:docMk/>
          <pc:sldMk cId="1807243433" sldId="269"/>
        </pc:sldMkLst>
        <pc:spChg chg="add mod">
          <ac:chgData name="takayuki kaneko" userId="16b0b52da31d95cf" providerId="LiveId" clId="{129414B8-BD7C-4181-9384-AE28E2D109B7}" dt="2024-08-29T05:17:43.222" v="8843" actId="20577"/>
          <ac:spMkLst>
            <pc:docMk/>
            <pc:sldMk cId="1807243433" sldId="269"/>
            <ac:spMk id="3" creationId="{76828C1C-0E80-E2F0-DF60-F5B56AB4966C}"/>
          </ac:spMkLst>
        </pc:spChg>
        <pc:spChg chg="add mod">
          <ac:chgData name="takayuki kaneko" userId="16b0b52da31d95cf" providerId="LiveId" clId="{129414B8-BD7C-4181-9384-AE28E2D109B7}" dt="2024-08-29T05:54:49.131" v="10084"/>
          <ac:spMkLst>
            <pc:docMk/>
            <pc:sldMk cId="1807243433" sldId="269"/>
            <ac:spMk id="4" creationId="{E9BEA21B-C95F-2366-FEFB-078EFFCD36EA}"/>
          </ac:spMkLst>
        </pc:spChg>
        <pc:spChg chg="add mod">
          <ac:chgData name="takayuki kaneko" userId="16b0b52da31d95cf" providerId="LiveId" clId="{129414B8-BD7C-4181-9384-AE28E2D109B7}" dt="2024-08-29T05:13:19.114" v="8829" actId="164"/>
          <ac:spMkLst>
            <pc:docMk/>
            <pc:sldMk cId="1807243433" sldId="269"/>
            <ac:spMk id="7" creationId="{C7AC1A0E-37BB-AAB2-A772-493596180C06}"/>
          </ac:spMkLst>
        </pc:spChg>
        <pc:grpChg chg="add mod">
          <ac:chgData name="takayuki kaneko" userId="16b0b52da31d95cf" providerId="LiveId" clId="{129414B8-BD7C-4181-9384-AE28E2D109B7}" dt="2024-08-29T05:14:51.655" v="8841" actId="1076"/>
          <ac:grpSpMkLst>
            <pc:docMk/>
            <pc:sldMk cId="1807243433" sldId="269"/>
            <ac:grpSpMk id="8" creationId="{74C6A576-84EB-08C8-8013-89F9ADDBC5E9}"/>
          </ac:grpSpMkLst>
        </pc:grpChg>
        <pc:picChg chg="add mod modCrop">
          <ac:chgData name="takayuki kaneko" userId="16b0b52da31d95cf" providerId="LiveId" clId="{129414B8-BD7C-4181-9384-AE28E2D109B7}" dt="2024-08-29T05:51:57.486" v="9910" actId="1076"/>
          <ac:picMkLst>
            <pc:docMk/>
            <pc:sldMk cId="1807243433" sldId="269"/>
            <ac:picMk id="2" creationId="{6D2DED14-965B-C9D9-79C3-B665737D76FE}"/>
          </ac:picMkLst>
        </pc:picChg>
        <pc:picChg chg="add mod ord modCrop">
          <ac:chgData name="takayuki kaneko" userId="16b0b52da31d95cf" providerId="LiveId" clId="{129414B8-BD7C-4181-9384-AE28E2D109B7}" dt="2024-08-29T05:13:19.114" v="8829" actId="164"/>
          <ac:picMkLst>
            <pc:docMk/>
            <pc:sldMk cId="1807243433" sldId="269"/>
            <ac:picMk id="6" creationId="{2B701464-7757-DFA9-3880-38BB0F3A63D9}"/>
          </ac:picMkLst>
        </pc:picChg>
        <pc:picChg chg="add del mod">
          <ac:chgData name="takayuki kaneko" userId="16b0b52da31d95cf" providerId="LiveId" clId="{129414B8-BD7C-4181-9384-AE28E2D109B7}" dt="2024-08-29T05:14:34.661" v="8838" actId="478"/>
          <ac:picMkLst>
            <pc:docMk/>
            <pc:sldMk cId="1807243433" sldId="269"/>
            <ac:picMk id="9" creationId="{E0C4F9B1-E887-FE19-94D0-7A4E41AF71E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6B96EB-D857-48A1-9AAD-9148419C7AC1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8E0022-D1E1-4000-9571-6A45423B6D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089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86C98-54D3-43C7-BB9D-9E37BF545DE6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21B2-DBEB-4F7E-AA6E-EA1B626E7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9868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86C98-54D3-43C7-BB9D-9E37BF545DE6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21B2-DBEB-4F7E-AA6E-EA1B626E7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60296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86C98-54D3-43C7-BB9D-9E37BF545DE6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21B2-DBEB-4F7E-AA6E-EA1B626E7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7873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86C98-54D3-43C7-BB9D-9E37BF545DE6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21B2-DBEB-4F7E-AA6E-EA1B626E7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085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86C98-54D3-43C7-BB9D-9E37BF545DE6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21B2-DBEB-4F7E-AA6E-EA1B626E7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8025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86C98-54D3-43C7-BB9D-9E37BF545DE6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21B2-DBEB-4F7E-AA6E-EA1B626E7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3227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86C98-54D3-43C7-BB9D-9E37BF545DE6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21B2-DBEB-4F7E-AA6E-EA1B626E7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7648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86C98-54D3-43C7-BB9D-9E37BF545DE6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21B2-DBEB-4F7E-AA6E-EA1B626E7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0059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86C98-54D3-43C7-BB9D-9E37BF545DE6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21B2-DBEB-4F7E-AA6E-EA1B626E7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0626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86C98-54D3-43C7-BB9D-9E37BF545DE6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21B2-DBEB-4F7E-AA6E-EA1B626E7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2295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86C98-54D3-43C7-BB9D-9E37BF545DE6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C21B2-DBEB-4F7E-AA6E-EA1B626E7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0935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86C98-54D3-43C7-BB9D-9E37BF545DE6}" type="datetimeFigureOut">
              <a:rPr kumimoji="1" lang="ja-JP" altLang="en-US" smtClean="0"/>
              <a:t>2024/8/30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AC21B2-DBEB-4F7E-AA6E-EA1B626E7AD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0304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emf"/><Relationship Id="rId7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16.emf"/><Relationship Id="rId9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AC26336-B6C8-DEC6-31DD-9036BE0D4A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6" r="188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411172F-6C04-1B27-AC20-DB8E2DD631C3}"/>
              </a:ext>
            </a:extLst>
          </p:cNvPr>
          <p:cNvGrpSpPr/>
          <p:nvPr/>
        </p:nvGrpSpPr>
        <p:grpSpPr>
          <a:xfrm>
            <a:off x="0" y="1480136"/>
            <a:ext cx="9345708" cy="1854732"/>
            <a:chOff x="0" y="834680"/>
            <a:chExt cx="9345708" cy="1854732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06562F7-DDCD-3BC3-526C-F45A5F929137}"/>
                </a:ext>
              </a:extLst>
            </p:cNvPr>
            <p:cNvSpPr txBox="1"/>
            <p:nvPr/>
          </p:nvSpPr>
          <p:spPr>
            <a:xfrm>
              <a:off x="0" y="834680"/>
              <a:ext cx="9345708" cy="1854732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</p:spPr>
          <p:txBody>
            <a:bodyPr wrap="square" bIns="144000" rtlCol="0" anchor="ctr" anchorCtr="0">
              <a:noAutofit/>
            </a:bodyPr>
            <a:lstStyle/>
            <a:p>
              <a:r>
                <a:rPr kumimoji="1" lang="ja-JP" altLang="en-US" sz="3600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　　　　　</a:t>
              </a:r>
              <a:r>
                <a:rPr kumimoji="1" lang="ja-JP" altLang="en-US" sz="3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鹿沼市 オーバーツーリズム対策</a:t>
              </a:r>
              <a:endParaRPr kumimoji="1" lang="en-US" altLang="ja-JP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r>
                <a:rPr kumimoji="1" lang="ja-JP" altLang="en-US" sz="3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　　　　　</a:t>
              </a:r>
              <a:r>
                <a:rPr kumimoji="1" lang="ja-JP" altLang="en-US" sz="4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大芦川創生プロジェクト</a:t>
              </a:r>
              <a:endParaRPr kumimoji="1" lang="ja-JP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854AB0F4-4DD5-39F4-2994-585D983B0F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6217" y="1194612"/>
              <a:ext cx="1011866" cy="1188655"/>
            </a:xfrm>
            <a:prstGeom prst="rect">
              <a:avLst/>
            </a:prstGeom>
          </p:spPr>
        </p:pic>
      </p:grpSp>
      <p:sp>
        <p:nvSpPr>
          <p:cNvPr id="15" name="直角三角形 14">
            <a:extLst>
              <a:ext uri="{FF2B5EF4-FFF2-40B4-BE49-F238E27FC236}">
                <a16:creationId xmlns:a16="http://schemas.microsoft.com/office/drawing/2014/main" id="{77D171B9-A9CD-324A-66A5-F164D5CE7002}"/>
              </a:ext>
            </a:extLst>
          </p:cNvPr>
          <p:cNvSpPr/>
          <p:nvPr/>
        </p:nvSpPr>
        <p:spPr>
          <a:xfrm flipH="1">
            <a:off x="7597586" y="2689412"/>
            <a:ext cx="4594409" cy="4168587"/>
          </a:xfrm>
          <a:prstGeom prst="rtTriangle">
            <a:avLst/>
          </a:prstGeom>
          <a:gradFill flip="none" rotWithShape="1">
            <a:gsLst>
              <a:gs pos="53000">
                <a:schemeClr val="accent1">
                  <a:lumMod val="5000"/>
                  <a:lumOff val="95000"/>
                  <a:alpha val="0"/>
                </a:schemeClr>
              </a:gs>
              <a:gs pos="71000">
                <a:srgbClr val="FBFDFE">
                  <a:alpha val="63000"/>
                </a:srgbClr>
              </a:gs>
              <a:gs pos="81000">
                <a:schemeClr val="bg1">
                  <a:lumMod val="10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776BA15D-2D2B-E4CA-5333-0D5A3379BA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1080" y="5567082"/>
            <a:ext cx="1290918" cy="129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144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4304C52-CD1E-01D4-4E7D-CEA2B37A6B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4" t="26611" r="31194" b="5753"/>
          <a:stretch/>
        </p:blipFill>
        <p:spPr>
          <a:xfrm>
            <a:off x="0" y="0"/>
            <a:ext cx="4074458" cy="305774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A796D12-B963-0FD4-64AC-89A21366F0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4" t="29509" r="22708" b="19236"/>
          <a:stretch/>
        </p:blipFill>
        <p:spPr>
          <a:xfrm>
            <a:off x="4239923" y="0"/>
            <a:ext cx="5054883" cy="305775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D316C1B4-B4CB-1E65-9BC8-59F8392A92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26" r="7215" b="3081"/>
          <a:stretch/>
        </p:blipFill>
        <p:spPr>
          <a:xfrm>
            <a:off x="9460271" y="0"/>
            <a:ext cx="2731729" cy="305775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0F81854-2E50-BD5B-F0B9-A329328179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4662"/>
            <a:ext cx="2364469" cy="3153336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CC585EEA-7DC3-59E2-6E8F-B86F414CB4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227" y="3704659"/>
            <a:ext cx="4204447" cy="3153335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FD05D7C-9F6D-32D1-9D7F-00EE468551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614" y="3704659"/>
            <a:ext cx="2364468" cy="3153335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45B0C829-DD3F-A942-D9D4-989CA2FD11B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6" t="4699" r="7264"/>
          <a:stretch/>
        </p:blipFill>
        <p:spPr>
          <a:xfrm>
            <a:off x="9410669" y="3704659"/>
            <a:ext cx="2781331" cy="3153342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9D695E2-F745-FB73-D9BD-B42F93BAE45F}"/>
              </a:ext>
            </a:extLst>
          </p:cNvPr>
          <p:cNvSpPr txBox="1"/>
          <p:nvPr/>
        </p:nvSpPr>
        <p:spPr>
          <a:xfrm>
            <a:off x="-1" y="2987560"/>
            <a:ext cx="12192001" cy="882879"/>
          </a:xfrm>
          <a:prstGeom prst="rect">
            <a:avLst/>
          </a:prstGeom>
          <a:solidFill>
            <a:schemeClr val="bg1"/>
          </a:solidFill>
        </p:spPr>
        <p:txBody>
          <a:bodyPr wrap="square" bIns="108000" rtlCol="0" anchor="ctr" anchorCtr="0">
            <a:noAutofit/>
          </a:bodyPr>
          <a:lstStyle/>
          <a:p>
            <a:pPr algn="ctr"/>
            <a:r>
              <a:rPr kumimoji="1" lang="ja-JP" alt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大芦川の現状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6499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2144FD38-1EC5-C4E8-5259-845FA0F82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0" y="3657881"/>
            <a:ext cx="2749550" cy="2984806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30F867A-A4A7-C2EA-6800-7A9BEC3AD8F8}"/>
              </a:ext>
            </a:extLst>
          </p:cNvPr>
          <p:cNvSpPr txBox="1"/>
          <p:nvPr/>
        </p:nvSpPr>
        <p:spPr>
          <a:xfrm>
            <a:off x="857251" y="0"/>
            <a:ext cx="11334749" cy="798607"/>
          </a:xfrm>
          <a:prstGeom prst="rect">
            <a:avLst/>
          </a:prstGeom>
          <a:solidFill>
            <a:schemeClr val="accent6">
              <a:lumMod val="40000"/>
              <a:lumOff val="60000"/>
              <a:alpha val="55000"/>
            </a:schemeClr>
          </a:solidFill>
        </p:spPr>
        <p:txBody>
          <a:bodyPr wrap="square" bIns="108000" rtlCol="0" anchor="ctr" anchorCtr="0">
            <a:noAutofit/>
          </a:bodyPr>
          <a:lstStyle/>
          <a:p>
            <a:r>
              <a:rPr kumimoji="1" lang="ja-JP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</a:rPr>
              <a:t> </a:t>
            </a:r>
            <a:r>
              <a:rPr kumimoji="1" lang="ja-JP" altLang="en-US" sz="32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鹿沼市</a:t>
            </a:r>
            <a:r>
              <a:rPr kumimoji="1" lang="ja-JP" altLang="en-US" sz="28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の</a:t>
            </a:r>
            <a:r>
              <a:rPr kumimoji="1" lang="ja-JP" altLang="en-US" sz="32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紹介</a:t>
            </a:r>
            <a:endParaRPr kumimoji="1" lang="ja-JP" altLang="en-US" sz="36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77664F9-2264-8D58-50E0-653D17755C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640" t="8535" r="48671" b="23184"/>
          <a:stretch/>
        </p:blipFill>
        <p:spPr bwMode="auto">
          <a:xfrm>
            <a:off x="0" y="0"/>
            <a:ext cx="857251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D288365-3AC5-3AE1-1CD7-ED2C168CF9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847" t="10135" b="15461"/>
          <a:stretch/>
        </p:blipFill>
        <p:spPr bwMode="auto">
          <a:xfrm>
            <a:off x="3936999" y="1874215"/>
            <a:ext cx="8255001" cy="49837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E207636F-38DC-568A-14ED-0E3E94845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50" y="962025"/>
            <a:ext cx="5276850" cy="2638425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3D3C5F8-10E2-9844-BCB0-038F1E841EA4}"/>
              </a:ext>
            </a:extLst>
          </p:cNvPr>
          <p:cNvSpPr txBox="1"/>
          <p:nvPr/>
        </p:nvSpPr>
        <p:spPr>
          <a:xfrm>
            <a:off x="6464299" y="962025"/>
            <a:ext cx="55245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20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人口：９０</a:t>
            </a:r>
            <a:r>
              <a:rPr kumimoji="1" lang="en-US" altLang="ja-JP" sz="20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,</a:t>
            </a:r>
            <a:r>
              <a:rPr kumimoji="1" lang="ja-JP" altLang="en-US" sz="20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７９１人</a:t>
            </a:r>
            <a:r>
              <a:rPr kumimoji="1" lang="ja-JP" altLang="en-US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（Ｒ６</a:t>
            </a:r>
            <a:r>
              <a:rPr kumimoji="1" lang="en-US" altLang="ja-JP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.</a:t>
            </a:r>
            <a:r>
              <a:rPr kumimoji="1" lang="ja-JP" altLang="en-US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８</a:t>
            </a:r>
            <a:r>
              <a:rPr kumimoji="1" lang="en-US" altLang="ja-JP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.</a:t>
            </a:r>
            <a:r>
              <a:rPr kumimoji="1" lang="ja-JP" altLang="en-US" sz="1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１時点）</a:t>
            </a:r>
            <a:endParaRPr kumimoji="1" lang="en-US" altLang="ja-JP" sz="16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0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面積：４９０</a:t>
            </a:r>
            <a:r>
              <a:rPr kumimoji="1" lang="en-US" altLang="ja-JP" sz="20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.</a:t>
            </a:r>
            <a:r>
              <a:rPr kumimoji="1" lang="ja-JP" altLang="en-US" sz="20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６４㎢　</a:t>
            </a:r>
            <a:r>
              <a:rPr kumimoji="1" lang="en-US" altLang="ja-JP" sz="20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※</a:t>
            </a:r>
            <a:r>
              <a:rPr kumimoji="1" lang="ja-JP" altLang="en-US" sz="20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７割が森林</a:t>
            </a:r>
            <a:endParaRPr kumimoji="1" lang="en-US" altLang="ja-JP" sz="20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6303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30F867A-A4A7-C2EA-6800-7A9BEC3AD8F8}"/>
              </a:ext>
            </a:extLst>
          </p:cNvPr>
          <p:cNvSpPr txBox="1"/>
          <p:nvPr/>
        </p:nvSpPr>
        <p:spPr>
          <a:xfrm>
            <a:off x="857251" y="0"/>
            <a:ext cx="11334749" cy="798607"/>
          </a:xfrm>
          <a:prstGeom prst="rect">
            <a:avLst/>
          </a:prstGeom>
          <a:solidFill>
            <a:schemeClr val="accent6">
              <a:lumMod val="40000"/>
              <a:lumOff val="60000"/>
              <a:alpha val="55000"/>
            </a:schemeClr>
          </a:solidFill>
        </p:spPr>
        <p:txBody>
          <a:bodyPr wrap="square" bIns="108000" rtlCol="0" anchor="ctr" anchorCtr="0">
            <a:noAutofit/>
          </a:bodyPr>
          <a:lstStyle/>
          <a:p>
            <a:r>
              <a:rPr kumimoji="1" lang="ja-JP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</a:rPr>
              <a:t> </a:t>
            </a:r>
            <a:r>
              <a:rPr kumimoji="1" lang="ja-JP" altLang="en-US" sz="32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大芦川</a:t>
            </a:r>
            <a:r>
              <a:rPr kumimoji="1" lang="ja-JP" altLang="en-US" sz="28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の</a:t>
            </a:r>
            <a:r>
              <a:rPr kumimoji="1" lang="ja-JP" altLang="en-US" sz="32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オーバーツーリズム</a:t>
            </a:r>
            <a:r>
              <a:rPr kumimoji="1" lang="ja-JP" altLang="en-US" sz="3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（観光公害）</a:t>
            </a:r>
            <a:endParaRPr kumimoji="1" lang="ja-JP" altLang="en-US" sz="36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77664F9-2264-8D58-50E0-653D17755C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640" t="8535" r="48671" b="23184"/>
          <a:stretch/>
        </p:blipFill>
        <p:spPr bwMode="auto">
          <a:xfrm>
            <a:off x="0" y="0"/>
            <a:ext cx="857251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0561EC4-337D-0AF7-7F5C-128D28735545}"/>
              </a:ext>
            </a:extLst>
          </p:cNvPr>
          <p:cNvSpPr txBox="1"/>
          <p:nvPr/>
        </p:nvSpPr>
        <p:spPr>
          <a:xfrm>
            <a:off x="1000125" y="936625"/>
            <a:ext cx="62261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20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市の西北部を流れる「大芦川」へ観光客が大量流入</a:t>
            </a:r>
            <a:endParaRPr kumimoji="1" lang="en-US" altLang="ja-JP" sz="20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0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・人口６５０人の地区へ １日最大５</a:t>
            </a:r>
            <a:r>
              <a:rPr kumimoji="1" lang="en-US" altLang="ja-JP" sz="20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,</a:t>
            </a:r>
            <a:r>
              <a:rPr kumimoji="1" lang="ja-JP" altLang="en-US" sz="20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０００人</a:t>
            </a:r>
            <a:endParaRPr kumimoji="1" lang="en-US" altLang="ja-JP" sz="20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0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・観光客の半数は 外国人</a:t>
            </a:r>
            <a:endParaRPr kumimoji="1" lang="en-US" altLang="ja-JP" sz="20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930CB85-CFC1-B41A-4E75-93620653745F}"/>
              </a:ext>
            </a:extLst>
          </p:cNvPr>
          <p:cNvSpPr txBox="1"/>
          <p:nvPr/>
        </p:nvSpPr>
        <p:spPr>
          <a:xfrm>
            <a:off x="7935944" y="936625"/>
            <a:ext cx="4154456" cy="13542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2400" b="1" dirty="0">
                <a:solidFill>
                  <a:schemeClr val="accent2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・ＢＢＱごみの不法投棄</a:t>
            </a:r>
            <a:endParaRPr kumimoji="1" lang="en-US" altLang="ja-JP" sz="2400" b="1" dirty="0">
              <a:solidFill>
                <a:schemeClr val="accent2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400" b="1" dirty="0">
                <a:solidFill>
                  <a:schemeClr val="accent2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・違法な路上駐車</a:t>
            </a:r>
            <a:endParaRPr kumimoji="1" lang="en-US" altLang="ja-JP" sz="2400" b="1" dirty="0">
              <a:solidFill>
                <a:schemeClr val="accent2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400" b="1" dirty="0">
                <a:solidFill>
                  <a:schemeClr val="accent2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・騒音問題、治安悪化　</a:t>
            </a:r>
            <a:r>
              <a:rPr kumimoji="1" lang="ja-JP" altLang="en-US" sz="2000" b="1" dirty="0">
                <a:solidFill>
                  <a:schemeClr val="accent2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など</a:t>
            </a:r>
            <a:endParaRPr kumimoji="1" lang="en-US" altLang="ja-JP" sz="2000" b="1" dirty="0">
              <a:solidFill>
                <a:schemeClr val="accent2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" name="矢印: 右 19">
            <a:extLst>
              <a:ext uri="{FF2B5EF4-FFF2-40B4-BE49-F238E27FC236}">
                <a16:creationId xmlns:a16="http://schemas.microsoft.com/office/drawing/2014/main" id="{AD0B08FC-134F-636A-C058-53515AF3E6CD}"/>
              </a:ext>
            </a:extLst>
          </p:cNvPr>
          <p:cNvSpPr/>
          <p:nvPr/>
        </p:nvSpPr>
        <p:spPr>
          <a:xfrm>
            <a:off x="1179192" y="5508303"/>
            <a:ext cx="2670175" cy="826143"/>
          </a:xfrm>
          <a:prstGeom prst="rightArrow">
            <a:avLst>
              <a:gd name="adj1" fmla="val 61940"/>
              <a:gd name="adj2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tlCol="0" anchor="ctr"/>
          <a:lstStyle/>
          <a:p>
            <a:r>
              <a:rPr kumimoji="1" lang="ja-JP" altLang="en-US" sz="2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これまでの取組</a:t>
            </a:r>
          </a:p>
        </p:txBody>
      </p:sp>
      <p:sp>
        <p:nvSpPr>
          <p:cNvPr id="10" name="二等辺三角形 9">
            <a:extLst>
              <a:ext uri="{FF2B5EF4-FFF2-40B4-BE49-F238E27FC236}">
                <a16:creationId xmlns:a16="http://schemas.microsoft.com/office/drawing/2014/main" id="{E8F14E50-5DF1-DE8B-BBCF-654C8CD469C3}"/>
              </a:ext>
            </a:extLst>
          </p:cNvPr>
          <p:cNvSpPr/>
          <p:nvPr/>
        </p:nvSpPr>
        <p:spPr>
          <a:xfrm rot="5400000">
            <a:off x="7064539" y="1315738"/>
            <a:ext cx="723900" cy="624052"/>
          </a:xfrm>
          <a:prstGeom prst="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F959BCDB-F709-E6AD-DA20-7C0A5F8B21A4}"/>
              </a:ext>
            </a:extLst>
          </p:cNvPr>
          <p:cNvGrpSpPr/>
          <p:nvPr/>
        </p:nvGrpSpPr>
        <p:grpSpPr>
          <a:xfrm>
            <a:off x="1171574" y="2290842"/>
            <a:ext cx="5883275" cy="2761558"/>
            <a:chOff x="0" y="0"/>
            <a:chExt cx="5193488" cy="2435598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D526A843-DB8D-53C8-65B7-1314217651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84211"/>
              <a:ext cx="5193488" cy="2151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C9DD4683-348F-4385-7CFD-1D979DF9ED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4627" y="283167"/>
              <a:ext cx="1939178" cy="238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テキスト ボックス 20">
              <a:extLst>
                <a:ext uri="{FF2B5EF4-FFF2-40B4-BE49-F238E27FC236}">
                  <a16:creationId xmlns:a16="http://schemas.microsoft.com/office/drawing/2014/main" id="{3462594C-CF1B-456A-A3B8-F976247BB8B7}"/>
                </a:ext>
              </a:extLst>
            </p:cNvPr>
            <p:cNvSpPr txBox="1"/>
            <p:nvPr/>
          </p:nvSpPr>
          <p:spPr>
            <a:xfrm>
              <a:off x="6725" y="0"/>
              <a:ext cx="2879927" cy="298593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ja-JP" altLang="en-US" sz="1600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時間帯別平均滞在者数（祝祭日）</a:t>
              </a:r>
            </a:p>
          </p:txBody>
        </p:sp>
      </p:grpSp>
      <p:pic>
        <p:nvPicPr>
          <p:cNvPr id="20" name="グラフィックス 19" descr="心配そうな顔 (塗りつぶし)">
            <a:extLst>
              <a:ext uri="{FF2B5EF4-FFF2-40B4-BE49-F238E27FC236}">
                <a16:creationId xmlns:a16="http://schemas.microsoft.com/office/drawing/2014/main" id="{8CCFC1B6-E21D-0C1A-F03E-6D9DFCC9A6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26489" y="4170664"/>
            <a:ext cx="914400" cy="914400"/>
          </a:xfrm>
          <a:prstGeom prst="rect">
            <a:avLst/>
          </a:prstGeom>
        </p:spPr>
      </p:pic>
      <p:pic>
        <p:nvPicPr>
          <p:cNvPr id="22" name="グラフィックス 21" descr="怒った顔 (塗りつぶしなし)">
            <a:extLst>
              <a:ext uri="{FF2B5EF4-FFF2-40B4-BE49-F238E27FC236}">
                <a16:creationId xmlns:a16="http://schemas.microsoft.com/office/drawing/2014/main" id="{72687899-A330-2195-F8C3-7F92FD3255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83900" y="4180832"/>
            <a:ext cx="914400" cy="914400"/>
          </a:xfrm>
          <a:prstGeom prst="rect">
            <a:avLst/>
          </a:prstGeom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1D087503-7EA2-95B1-65C1-D7FB85DFC448}"/>
              </a:ext>
            </a:extLst>
          </p:cNvPr>
          <p:cNvGrpSpPr/>
          <p:nvPr/>
        </p:nvGrpSpPr>
        <p:grpSpPr>
          <a:xfrm>
            <a:off x="7597774" y="2428898"/>
            <a:ext cx="4200525" cy="2094947"/>
            <a:chOff x="7597774" y="2378098"/>
            <a:chExt cx="4200525" cy="2094947"/>
          </a:xfrm>
        </p:grpSpPr>
        <p:sp>
          <p:nvSpPr>
            <p:cNvPr id="23" name="思考の吹き出し: 雲形 22">
              <a:extLst>
                <a:ext uri="{FF2B5EF4-FFF2-40B4-BE49-F238E27FC236}">
                  <a16:creationId xmlns:a16="http://schemas.microsoft.com/office/drawing/2014/main" id="{16A027B2-9FAB-22BA-00E9-C6787B61E85F}"/>
                </a:ext>
              </a:extLst>
            </p:cNvPr>
            <p:cNvSpPr/>
            <p:nvPr/>
          </p:nvSpPr>
          <p:spPr>
            <a:xfrm>
              <a:off x="7597774" y="2378098"/>
              <a:ext cx="4200525" cy="2025560"/>
            </a:xfrm>
            <a:prstGeom prst="cloudCallout">
              <a:avLst>
                <a:gd name="adj1" fmla="val -32020"/>
                <a:gd name="adj2" fmla="val 48973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kumimoji="1" lang="ja-JP" altLang="en-US" sz="2000" b="1" dirty="0">
                <a:solidFill>
                  <a:schemeClr val="tx1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endParaRPr>
            </a:p>
          </p:txBody>
        </p:sp>
        <p:sp>
          <p:nvSpPr>
            <p:cNvPr id="24" name="楕円 23">
              <a:extLst>
                <a:ext uri="{FF2B5EF4-FFF2-40B4-BE49-F238E27FC236}">
                  <a16:creationId xmlns:a16="http://schemas.microsoft.com/office/drawing/2014/main" id="{3917866A-47FB-EECD-806A-0DC3A4D9A786}"/>
                </a:ext>
              </a:extLst>
            </p:cNvPr>
            <p:cNvSpPr/>
            <p:nvPr/>
          </p:nvSpPr>
          <p:spPr>
            <a:xfrm>
              <a:off x="10323348" y="3836181"/>
              <a:ext cx="593726" cy="59372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楕円 24">
              <a:extLst>
                <a:ext uri="{FF2B5EF4-FFF2-40B4-BE49-F238E27FC236}">
                  <a16:creationId xmlns:a16="http://schemas.microsoft.com/office/drawing/2014/main" id="{65085D9D-1ACB-8123-9F27-ECEB6E433699}"/>
                </a:ext>
              </a:extLst>
            </p:cNvPr>
            <p:cNvSpPr/>
            <p:nvPr/>
          </p:nvSpPr>
          <p:spPr>
            <a:xfrm>
              <a:off x="10739273" y="4196655"/>
              <a:ext cx="276390" cy="27639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395ECD5-5241-FCE3-C49A-F72585D8081F}"/>
              </a:ext>
            </a:extLst>
          </p:cNvPr>
          <p:cNvSpPr txBox="1"/>
          <p:nvPr/>
        </p:nvSpPr>
        <p:spPr>
          <a:xfrm>
            <a:off x="7846219" y="2809153"/>
            <a:ext cx="385048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kumimoji="1" lang="ja-JP" altLang="en-US" sz="2400" b="1" dirty="0">
                <a:solidFill>
                  <a:schemeClr val="tx1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敷地に勝手に入ってくる！</a:t>
            </a:r>
            <a:endParaRPr kumimoji="1" lang="en-US" altLang="ja-JP" sz="2400" b="1" dirty="0">
              <a:solidFill>
                <a:schemeClr val="tx1"/>
              </a:solidFill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pPr algn="ctr">
              <a:spcBef>
                <a:spcPts val="600"/>
              </a:spcBef>
            </a:pPr>
            <a:r>
              <a:rPr kumimoji="1" lang="ja-JP" altLang="en-US" sz="2400" b="1" dirty="0">
                <a:solidFill>
                  <a:schemeClr val="tx1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車が邪魔で家に帰れない！</a:t>
            </a:r>
            <a:endParaRPr kumimoji="1" lang="en-US" altLang="ja-JP" sz="2400" b="1" dirty="0">
              <a:solidFill>
                <a:schemeClr val="tx1"/>
              </a:solidFill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pPr algn="ctr">
              <a:spcBef>
                <a:spcPts val="600"/>
              </a:spcBef>
            </a:pPr>
            <a:r>
              <a:rPr kumimoji="1" lang="ja-JP" altLang="en-US" sz="2400" b="1" dirty="0">
                <a:solidFill>
                  <a:schemeClr val="tx1"/>
                </a:solidFill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うるさくて眠れない！</a:t>
            </a:r>
            <a:endParaRPr kumimoji="1" lang="en-US" altLang="ja-JP" sz="2400" b="1" dirty="0">
              <a:solidFill>
                <a:schemeClr val="tx1"/>
              </a:solidFill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85D538F-B4A7-F8F6-5F1E-23968B2B098C}"/>
              </a:ext>
            </a:extLst>
          </p:cNvPr>
          <p:cNvSpPr txBox="1"/>
          <p:nvPr/>
        </p:nvSpPr>
        <p:spPr>
          <a:xfrm>
            <a:off x="3849367" y="5386007"/>
            <a:ext cx="476846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・啓発パトロール、清掃活動</a:t>
            </a:r>
            <a:endParaRPr kumimoji="1" lang="en-US" altLang="ja-JP" sz="2000" b="1" dirty="0">
              <a:solidFill>
                <a:schemeClr val="accent6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・監視カメラ・看板の設置</a:t>
            </a:r>
            <a:endParaRPr kumimoji="1" lang="en-US" altLang="ja-JP" sz="2000" b="1" dirty="0">
              <a:solidFill>
                <a:schemeClr val="accent6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000" b="1" dirty="0">
                <a:solidFill>
                  <a:schemeClr val="accent6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・臨時駐車場の運営、駐禁エリアの指定</a:t>
            </a:r>
            <a:endParaRPr kumimoji="1" lang="en-US" altLang="ja-JP" sz="2000" b="1" dirty="0">
              <a:solidFill>
                <a:schemeClr val="accent6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3A334D69-5D76-2036-4510-98F99E8702B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468" y="5281309"/>
            <a:ext cx="1905833" cy="14287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1" name="図 15">
            <a:extLst>
              <a:ext uri="{FF2B5EF4-FFF2-40B4-BE49-F238E27FC236}">
                <a16:creationId xmlns:a16="http://schemas.microsoft.com/office/drawing/2014/main" id="{352357C4-004C-1018-C321-52F1C3259C9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0514" r="41870"/>
          <a:stretch/>
        </p:blipFill>
        <p:spPr>
          <a:xfrm>
            <a:off x="10852933" y="5281309"/>
            <a:ext cx="1237467" cy="14287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808420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30F867A-A4A7-C2EA-6800-7A9BEC3AD8F8}"/>
              </a:ext>
            </a:extLst>
          </p:cNvPr>
          <p:cNvSpPr txBox="1"/>
          <p:nvPr/>
        </p:nvSpPr>
        <p:spPr>
          <a:xfrm>
            <a:off x="857251" y="0"/>
            <a:ext cx="11334749" cy="798607"/>
          </a:xfrm>
          <a:prstGeom prst="rect">
            <a:avLst/>
          </a:prstGeom>
          <a:solidFill>
            <a:schemeClr val="accent6">
              <a:lumMod val="40000"/>
              <a:lumOff val="60000"/>
              <a:alpha val="55000"/>
            </a:schemeClr>
          </a:solidFill>
        </p:spPr>
        <p:txBody>
          <a:bodyPr wrap="square" bIns="108000" rtlCol="0" anchor="ctr" anchorCtr="0">
            <a:noAutofit/>
          </a:bodyPr>
          <a:lstStyle/>
          <a:p>
            <a:r>
              <a:rPr kumimoji="1" lang="ja-JP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</a:rPr>
              <a:t> </a:t>
            </a:r>
            <a:r>
              <a:rPr kumimoji="1" lang="ja-JP" altLang="en-US" sz="32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課題</a:t>
            </a:r>
            <a:r>
              <a:rPr kumimoji="1" lang="ja-JP" altLang="en-US" sz="28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と</a:t>
            </a:r>
            <a:r>
              <a:rPr kumimoji="1" lang="ja-JP" altLang="en-US" sz="32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対策</a:t>
            </a:r>
            <a:endParaRPr kumimoji="1" lang="ja-JP" altLang="en-US" sz="36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77664F9-2264-8D58-50E0-653D17755C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640" t="8535" r="48671" b="23184"/>
          <a:stretch/>
        </p:blipFill>
        <p:spPr bwMode="auto">
          <a:xfrm>
            <a:off x="0" y="0"/>
            <a:ext cx="857251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164D3C0-6A21-4E3B-C24E-DC173E079CD9}"/>
              </a:ext>
            </a:extLst>
          </p:cNvPr>
          <p:cNvSpPr txBox="1"/>
          <p:nvPr/>
        </p:nvSpPr>
        <p:spPr>
          <a:xfrm>
            <a:off x="1000125" y="1531920"/>
            <a:ext cx="5095875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2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①マナー啓発の限界</a:t>
            </a:r>
            <a:endParaRPr kumimoji="1" lang="en-US" altLang="ja-JP" sz="24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0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　</a:t>
            </a:r>
            <a:r>
              <a:rPr kumimoji="1" lang="ja-JP" altLang="en-US" sz="2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ごみ減らず、住民満足度も高まらず</a:t>
            </a:r>
            <a:endParaRPr kumimoji="1" lang="en-US" altLang="ja-JP" sz="20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1200"/>
              </a:spcBef>
            </a:pPr>
            <a:r>
              <a:rPr kumimoji="1" lang="ja-JP" altLang="en-US" sz="2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②人的資源の不足、財源確保</a:t>
            </a:r>
            <a:endParaRPr kumimoji="1" lang="en-US" altLang="ja-JP" sz="24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0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　</a:t>
            </a:r>
            <a:r>
              <a:rPr kumimoji="1" lang="ja-JP" altLang="en-US" sz="2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過疎化で地域力が低下</a:t>
            </a:r>
            <a:endParaRPr kumimoji="1" lang="en-US" altLang="ja-JP" sz="20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1800"/>
              </a:spcBef>
            </a:pPr>
            <a:r>
              <a:rPr kumimoji="1" lang="ja-JP" altLang="en-US" sz="2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➡</a:t>
            </a:r>
            <a:r>
              <a:rPr kumimoji="1" lang="ja-JP" altLang="en-US" sz="2400" b="1" u="sng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「規制」と「誘導」の両立</a:t>
            </a:r>
            <a:endParaRPr kumimoji="1" lang="ja-JP" altLang="en-US" sz="2000" b="1" u="sng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0694A55E-5949-9509-53B3-8E1F91A063DC}"/>
              </a:ext>
            </a:extLst>
          </p:cNvPr>
          <p:cNvGrpSpPr/>
          <p:nvPr/>
        </p:nvGrpSpPr>
        <p:grpSpPr>
          <a:xfrm>
            <a:off x="1150844" y="4033388"/>
            <a:ext cx="4973723" cy="2691992"/>
            <a:chOff x="1316978" y="2315426"/>
            <a:chExt cx="3702861" cy="2186887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899325D4-4482-6226-32CA-65542F82BB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016"/>
            <a:stretch/>
          </p:blipFill>
          <p:spPr>
            <a:xfrm>
              <a:off x="1316978" y="2365402"/>
              <a:ext cx="3702861" cy="2136911"/>
            </a:xfrm>
            <a:prstGeom prst="rect">
              <a:avLst/>
            </a:prstGeom>
          </p:spPr>
        </p:pic>
        <p:sp>
          <p:nvSpPr>
            <p:cNvPr id="13" name="テキスト ボックス 20">
              <a:extLst>
                <a:ext uri="{FF2B5EF4-FFF2-40B4-BE49-F238E27FC236}">
                  <a16:creationId xmlns:a16="http://schemas.microsoft.com/office/drawing/2014/main" id="{63E4BC49-3196-F2F9-BFBA-96A5E4B4F393}"/>
                </a:ext>
              </a:extLst>
            </p:cNvPr>
            <p:cNvSpPr txBox="1"/>
            <p:nvPr/>
          </p:nvSpPr>
          <p:spPr>
            <a:xfrm>
              <a:off x="1316978" y="2315426"/>
              <a:ext cx="1826141" cy="338554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kumimoji="1" lang="ja-JP" altLang="en-US" sz="1600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夏季のごみ回収量</a:t>
              </a:r>
            </a:p>
          </p:txBody>
        </p:sp>
      </p:grpSp>
      <p:pic>
        <p:nvPicPr>
          <p:cNvPr id="20" name="図 19">
            <a:extLst>
              <a:ext uri="{FF2B5EF4-FFF2-40B4-BE49-F238E27FC236}">
                <a16:creationId xmlns:a16="http://schemas.microsoft.com/office/drawing/2014/main" id="{D5033977-3A2C-26F8-B788-D26D75CD84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4" t="17537" r="6103" b="28136"/>
          <a:stretch/>
        </p:blipFill>
        <p:spPr>
          <a:xfrm>
            <a:off x="6938294" y="5385087"/>
            <a:ext cx="5022937" cy="12901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2" name="二等辺三角形 21">
            <a:extLst>
              <a:ext uri="{FF2B5EF4-FFF2-40B4-BE49-F238E27FC236}">
                <a16:creationId xmlns:a16="http://schemas.microsoft.com/office/drawing/2014/main" id="{8B7FB516-2828-2DE5-71D6-9DA594DC3ECD}"/>
              </a:ext>
            </a:extLst>
          </p:cNvPr>
          <p:cNvSpPr/>
          <p:nvPr/>
        </p:nvSpPr>
        <p:spPr>
          <a:xfrm rot="5400000">
            <a:off x="5794983" y="3382396"/>
            <a:ext cx="1368960" cy="624052"/>
          </a:xfrm>
          <a:prstGeom prst="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EE6082B-466C-C0CB-A737-CA3C1D674E0F}"/>
              </a:ext>
            </a:extLst>
          </p:cNvPr>
          <p:cNvSpPr txBox="1"/>
          <p:nvPr/>
        </p:nvSpPr>
        <p:spPr>
          <a:xfrm>
            <a:off x="6938294" y="1531920"/>
            <a:ext cx="5020524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2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①大芦川保全条例の制定</a:t>
            </a:r>
            <a:endParaRPr kumimoji="1" lang="en-US" altLang="ja-JP" sz="24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・河川でのＢＢＱなどに罰則</a:t>
            </a:r>
            <a:endParaRPr kumimoji="1" lang="en-US" altLang="ja-JP" sz="20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・規制エリアと誘導エリアを設定　</a:t>
            </a:r>
            <a:endParaRPr kumimoji="1" lang="en-US" altLang="ja-JP" sz="20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1200"/>
              </a:spcBef>
            </a:pPr>
            <a:r>
              <a:rPr kumimoji="1" lang="ja-JP" altLang="en-US" sz="2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②外部人材・企業の積極活用</a:t>
            </a:r>
            <a:endParaRPr kumimoji="1" lang="en-US" altLang="ja-JP" sz="24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・地域おこし協力隊、サポーター募集</a:t>
            </a:r>
            <a:endParaRPr kumimoji="1" lang="en-US" altLang="ja-JP" sz="20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・県、市、住民による連携体制の構築</a:t>
            </a:r>
            <a:endParaRPr kumimoji="1" lang="en-US" altLang="ja-JP" sz="20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・収益を地域に還元する仕組みづくり</a:t>
            </a:r>
            <a:endParaRPr kumimoji="1" lang="en-US" altLang="ja-JP" sz="20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endParaRPr kumimoji="1" lang="en-US" altLang="ja-JP" sz="20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➡</a:t>
            </a:r>
            <a:r>
              <a:rPr kumimoji="1" lang="ja-JP" altLang="en-US" sz="2400" b="1" u="sng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持続可能な観光公害対策へ</a:t>
            </a:r>
            <a:endParaRPr kumimoji="1" lang="ja-JP" altLang="en-US" sz="2000" b="1" u="sng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D9331967-357B-6E52-0A26-005523ECA616}"/>
              </a:ext>
            </a:extLst>
          </p:cNvPr>
          <p:cNvSpPr/>
          <p:nvPr/>
        </p:nvSpPr>
        <p:spPr>
          <a:xfrm>
            <a:off x="1000125" y="921062"/>
            <a:ext cx="962739" cy="57046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36000" rtlCol="0" anchor="ctr">
            <a:spAutoFit/>
          </a:bodyPr>
          <a:lstStyle/>
          <a:p>
            <a:r>
              <a:rPr kumimoji="1" lang="ja-JP" altLang="en-US" sz="24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課題</a:t>
            </a: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554AB342-7C2E-FDFC-29D7-E2AE204030B6}"/>
              </a:ext>
            </a:extLst>
          </p:cNvPr>
          <p:cNvSpPr/>
          <p:nvPr/>
        </p:nvSpPr>
        <p:spPr>
          <a:xfrm>
            <a:off x="6938294" y="923352"/>
            <a:ext cx="962739" cy="57046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36000" rtlCol="0" anchor="ctr">
            <a:spAutoFit/>
          </a:bodyPr>
          <a:lstStyle/>
          <a:p>
            <a:r>
              <a:rPr kumimoji="1" lang="ja-JP" altLang="en-US" sz="2400" b="1" dirty="0">
                <a:solidFill>
                  <a:schemeClr val="accent6">
                    <a:lumMod val="75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対策</a:t>
            </a:r>
          </a:p>
        </p:txBody>
      </p:sp>
    </p:spTree>
    <p:extLst>
      <p:ext uri="{BB962C8B-B14F-4D97-AF65-F5344CB8AC3E}">
        <p14:creationId xmlns:p14="http://schemas.microsoft.com/office/powerpoint/2010/main" val="505464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30F867A-A4A7-C2EA-6800-7A9BEC3AD8F8}"/>
              </a:ext>
            </a:extLst>
          </p:cNvPr>
          <p:cNvSpPr txBox="1"/>
          <p:nvPr/>
        </p:nvSpPr>
        <p:spPr>
          <a:xfrm>
            <a:off x="857251" y="0"/>
            <a:ext cx="11334749" cy="798607"/>
          </a:xfrm>
          <a:prstGeom prst="rect">
            <a:avLst/>
          </a:prstGeom>
          <a:solidFill>
            <a:schemeClr val="accent6">
              <a:lumMod val="40000"/>
              <a:lumOff val="60000"/>
              <a:alpha val="55000"/>
            </a:schemeClr>
          </a:solidFill>
        </p:spPr>
        <p:txBody>
          <a:bodyPr wrap="square" bIns="108000" rtlCol="0" anchor="ctr" anchorCtr="0">
            <a:noAutofit/>
          </a:bodyPr>
          <a:lstStyle/>
          <a:p>
            <a:r>
              <a:rPr kumimoji="1" lang="ja-JP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</a:rPr>
              <a:t> </a:t>
            </a:r>
            <a:r>
              <a:rPr kumimoji="1" lang="ja-JP" altLang="en-US" sz="32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ビジョン実現</a:t>
            </a:r>
            <a:r>
              <a:rPr kumimoji="1" lang="ja-JP" altLang="en-US" sz="28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に向けた</a:t>
            </a:r>
            <a:r>
              <a:rPr kumimoji="1" lang="ja-JP" altLang="en-US" sz="32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取組</a:t>
            </a:r>
            <a:endParaRPr kumimoji="1" lang="ja-JP" altLang="en-US" sz="36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77664F9-2264-8D58-50E0-653D17755C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640" t="8535" r="48671" b="23184"/>
          <a:stretch/>
        </p:blipFill>
        <p:spPr bwMode="auto">
          <a:xfrm>
            <a:off x="0" y="0"/>
            <a:ext cx="857251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164D3C0-6A21-4E3B-C24E-DC173E079CD9}"/>
              </a:ext>
            </a:extLst>
          </p:cNvPr>
          <p:cNvSpPr txBox="1"/>
          <p:nvPr/>
        </p:nvSpPr>
        <p:spPr>
          <a:xfrm>
            <a:off x="1185187" y="1969642"/>
            <a:ext cx="5225137" cy="22467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2400" b="1" dirty="0">
                <a:solidFill>
                  <a:schemeClr val="accent6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河川パトロール</a:t>
            </a:r>
            <a:endParaRPr kumimoji="1" lang="en-US" altLang="ja-JP" sz="2400" b="1" dirty="0">
              <a:solidFill>
                <a:schemeClr val="accent6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000" dirty="0">
                <a:solidFill>
                  <a:schemeClr val="accent6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ＧＷと夏に毎日</a:t>
            </a:r>
            <a:endParaRPr kumimoji="1" lang="en-US" altLang="ja-JP" sz="2000" dirty="0">
              <a:solidFill>
                <a:schemeClr val="accent6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000" dirty="0">
                <a:solidFill>
                  <a:schemeClr val="accent6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実施</a:t>
            </a:r>
            <a:endParaRPr kumimoji="1" lang="en-US" altLang="ja-JP" sz="2000" dirty="0">
              <a:solidFill>
                <a:schemeClr val="accent6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en-US" altLang="ja-JP" dirty="0">
                <a:solidFill>
                  <a:schemeClr val="accent6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※</a:t>
            </a:r>
            <a:r>
              <a:rPr kumimoji="1" lang="ja-JP" altLang="en-US" dirty="0">
                <a:solidFill>
                  <a:schemeClr val="accent6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指定エリアでの</a:t>
            </a:r>
            <a:endParaRPr kumimoji="1" lang="en-US" altLang="ja-JP" dirty="0">
              <a:solidFill>
                <a:schemeClr val="accent6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dirty="0">
                <a:solidFill>
                  <a:schemeClr val="accent6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ＢＢＱ、騒音など</a:t>
            </a:r>
            <a:endParaRPr kumimoji="1" lang="en-US" altLang="ja-JP" dirty="0">
              <a:solidFill>
                <a:schemeClr val="accent6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dirty="0">
                <a:solidFill>
                  <a:schemeClr val="accent6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最大５万円の罰則</a:t>
            </a:r>
            <a:endParaRPr kumimoji="1" lang="en-US" altLang="ja-JP" dirty="0">
              <a:solidFill>
                <a:schemeClr val="accent6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97200E24-3A78-204C-3BFA-18753BEFF773}"/>
              </a:ext>
            </a:extLst>
          </p:cNvPr>
          <p:cNvGrpSpPr/>
          <p:nvPr/>
        </p:nvGrpSpPr>
        <p:grpSpPr>
          <a:xfrm>
            <a:off x="1240076" y="1039659"/>
            <a:ext cx="10113724" cy="688932"/>
            <a:chOff x="1240076" y="1039659"/>
            <a:chExt cx="10113724" cy="688932"/>
          </a:xfrm>
        </p:grpSpPr>
        <p:sp>
          <p:nvSpPr>
            <p:cNvPr id="5" name="四角形: 角を丸くする 4">
              <a:extLst>
                <a:ext uri="{FF2B5EF4-FFF2-40B4-BE49-F238E27FC236}">
                  <a16:creationId xmlns:a16="http://schemas.microsoft.com/office/drawing/2014/main" id="{00A4FE91-9D34-2C67-074B-7B28877052BD}"/>
                </a:ext>
              </a:extLst>
            </p:cNvPr>
            <p:cNvSpPr/>
            <p:nvPr/>
          </p:nvSpPr>
          <p:spPr>
            <a:xfrm>
              <a:off x="1240076" y="1039659"/>
              <a:ext cx="10113724" cy="688932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0000" rtlCol="0" anchor="ctr"/>
            <a:lstStyle/>
            <a:p>
              <a:r>
                <a:rPr kumimoji="1" lang="ja-JP" altLang="en-US" sz="2800" b="1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　　　　 住民と川遊び客がともに笑顔で過ごせる河川空間　</a:t>
              </a:r>
            </a:p>
          </p:txBody>
        </p:sp>
        <p:sp>
          <p:nvSpPr>
            <p:cNvPr id="6" name="四角形: 角を丸くする 5">
              <a:extLst>
                <a:ext uri="{FF2B5EF4-FFF2-40B4-BE49-F238E27FC236}">
                  <a16:creationId xmlns:a16="http://schemas.microsoft.com/office/drawing/2014/main" id="{F1B0E5AC-5C14-4800-64B3-85A5995B6F55}"/>
                </a:ext>
              </a:extLst>
            </p:cNvPr>
            <p:cNvSpPr/>
            <p:nvPr/>
          </p:nvSpPr>
          <p:spPr>
            <a:xfrm>
              <a:off x="1240077" y="1039659"/>
              <a:ext cx="1592023" cy="68893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0000" rtlCol="0" anchor="ctr"/>
            <a:lstStyle/>
            <a:p>
              <a:pPr algn="ctr"/>
              <a:r>
                <a:rPr kumimoji="1" lang="ja-JP" altLang="en-US" sz="2800" b="1" dirty="0">
                  <a:solidFill>
                    <a:schemeClr val="accent6">
                      <a:lumMod val="75000"/>
                    </a:schemeClr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将来像</a:t>
              </a:r>
            </a:p>
          </p:txBody>
        </p: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BB5F1E1-E857-620C-FB8B-035A28215C5E}"/>
              </a:ext>
            </a:extLst>
          </p:cNvPr>
          <p:cNvSpPr txBox="1"/>
          <p:nvPr/>
        </p:nvSpPr>
        <p:spPr>
          <a:xfrm>
            <a:off x="6738263" y="1969642"/>
            <a:ext cx="5225137" cy="22467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2400" b="1" dirty="0">
                <a:solidFill>
                  <a:schemeClr val="accent6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官民連携による誘導拠点の運営</a:t>
            </a:r>
            <a:endParaRPr kumimoji="1" lang="en-US" altLang="ja-JP" sz="2400" b="1" dirty="0">
              <a:solidFill>
                <a:schemeClr val="accent6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000" dirty="0">
                <a:solidFill>
                  <a:schemeClr val="accent6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・臨時駐車場の</a:t>
            </a:r>
            <a:endParaRPr kumimoji="1" lang="en-US" altLang="ja-JP" sz="2000" dirty="0">
              <a:solidFill>
                <a:schemeClr val="accent6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600"/>
              </a:spcBef>
            </a:pPr>
            <a:r>
              <a:rPr kumimoji="1" lang="ja-JP" altLang="en-US" sz="2000" dirty="0">
                <a:solidFill>
                  <a:schemeClr val="accent6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エリア拡張</a:t>
            </a:r>
            <a:endParaRPr kumimoji="1" lang="en-US" altLang="ja-JP" sz="2000" dirty="0">
              <a:solidFill>
                <a:schemeClr val="accent6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1200"/>
              </a:spcBef>
            </a:pPr>
            <a:r>
              <a:rPr kumimoji="1" lang="ja-JP" altLang="en-US" sz="2000" dirty="0">
                <a:solidFill>
                  <a:schemeClr val="accent6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・運営団体の募集</a:t>
            </a:r>
            <a:endParaRPr kumimoji="1" lang="en-US" altLang="ja-JP" sz="2000" dirty="0">
              <a:solidFill>
                <a:schemeClr val="accent6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>
              <a:spcBef>
                <a:spcPts val="1200"/>
              </a:spcBef>
            </a:pPr>
            <a:r>
              <a:rPr kumimoji="1" lang="ja-JP" altLang="en-US" sz="2000" dirty="0">
                <a:solidFill>
                  <a:schemeClr val="accent6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・規制緩和</a:t>
            </a:r>
            <a:endParaRPr kumimoji="1" lang="en-US" altLang="ja-JP" sz="2000" dirty="0">
              <a:solidFill>
                <a:schemeClr val="accent6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9DCE05C-847A-7F89-CBF9-EF6D7B6639F3}"/>
              </a:ext>
            </a:extLst>
          </p:cNvPr>
          <p:cNvSpPr txBox="1"/>
          <p:nvPr/>
        </p:nvSpPr>
        <p:spPr>
          <a:xfrm>
            <a:off x="6738261" y="4457451"/>
            <a:ext cx="5225137" cy="6719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2400" b="1" dirty="0">
                <a:solidFill>
                  <a:schemeClr val="accent6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住民・行政による協議会の設置</a:t>
            </a:r>
            <a:endParaRPr kumimoji="1" lang="en-US" altLang="ja-JP" sz="2000" dirty="0">
              <a:solidFill>
                <a:schemeClr val="accent6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2D97DF0-8F98-13AA-4561-28E4B3F12161}"/>
              </a:ext>
            </a:extLst>
          </p:cNvPr>
          <p:cNvSpPr txBox="1"/>
          <p:nvPr/>
        </p:nvSpPr>
        <p:spPr>
          <a:xfrm>
            <a:off x="1185187" y="4457451"/>
            <a:ext cx="5225137" cy="22467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no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2400" b="1" dirty="0">
                <a:solidFill>
                  <a:schemeClr val="accent6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環境イベント・ワークショップ</a:t>
            </a:r>
            <a:endParaRPr kumimoji="1" lang="en-US" altLang="ja-JP" sz="2000" dirty="0">
              <a:solidFill>
                <a:schemeClr val="accent6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35D39545-5FE9-04DF-3C0B-52DDCDFF1B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595"/>
          <a:stretch/>
        </p:blipFill>
        <p:spPr>
          <a:xfrm>
            <a:off x="1352036" y="4927600"/>
            <a:ext cx="4947247" cy="16759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82BA2D7-D91C-8C26-E517-BA1FD350C77B}"/>
              </a:ext>
            </a:extLst>
          </p:cNvPr>
          <p:cNvSpPr txBox="1"/>
          <p:nvPr/>
        </p:nvSpPr>
        <p:spPr>
          <a:xfrm>
            <a:off x="6738261" y="5244850"/>
            <a:ext cx="5225137" cy="6719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2400" b="1" dirty="0">
                <a:solidFill>
                  <a:schemeClr val="accent6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人流分析システムの導入</a:t>
            </a:r>
            <a:endParaRPr kumimoji="1" lang="en-US" altLang="ja-JP" sz="2000" dirty="0">
              <a:solidFill>
                <a:schemeClr val="accent6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CB90243-78EB-DDBA-DF34-813114084098}"/>
              </a:ext>
            </a:extLst>
          </p:cNvPr>
          <p:cNvSpPr txBox="1"/>
          <p:nvPr/>
        </p:nvSpPr>
        <p:spPr>
          <a:xfrm>
            <a:off x="6738260" y="6032250"/>
            <a:ext cx="5225137" cy="6719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ctr" anchorCtr="0">
            <a:no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 sz="2400" b="1" dirty="0">
                <a:solidFill>
                  <a:schemeClr val="accent6">
                    <a:lumMod val="50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河川のオープン化の推進</a:t>
            </a:r>
            <a:endParaRPr kumimoji="1" lang="en-US" altLang="ja-JP" sz="2000" dirty="0">
              <a:solidFill>
                <a:schemeClr val="accent6">
                  <a:lumMod val="50000"/>
                </a:schemeClr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D5E54CA4-CCE7-49A8-D89F-99AEC3187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800" y="2440195"/>
            <a:ext cx="2767024" cy="1684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EABC8CEF-90B9-8525-7759-91333161528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2"/>
          <a:stretch/>
        </p:blipFill>
        <p:spPr>
          <a:xfrm>
            <a:off x="3533546" y="2090646"/>
            <a:ext cx="2763392" cy="20343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81826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30F867A-A4A7-C2EA-6800-7A9BEC3AD8F8}"/>
              </a:ext>
            </a:extLst>
          </p:cNvPr>
          <p:cNvSpPr txBox="1"/>
          <p:nvPr/>
        </p:nvSpPr>
        <p:spPr>
          <a:xfrm>
            <a:off x="857251" y="0"/>
            <a:ext cx="11334749" cy="798607"/>
          </a:xfrm>
          <a:prstGeom prst="rect">
            <a:avLst/>
          </a:prstGeom>
          <a:solidFill>
            <a:schemeClr val="accent6">
              <a:lumMod val="40000"/>
              <a:lumOff val="60000"/>
              <a:alpha val="55000"/>
            </a:schemeClr>
          </a:solidFill>
        </p:spPr>
        <p:txBody>
          <a:bodyPr wrap="square" bIns="108000" rtlCol="0" anchor="ctr" anchorCtr="0">
            <a:noAutofit/>
          </a:bodyPr>
          <a:lstStyle/>
          <a:p>
            <a:r>
              <a:rPr kumimoji="1" lang="ja-JP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ゴシック" panose="020B0400000000000000" pitchFamily="49" charset="-128"/>
                <a:ea typeface="BIZ UDゴシック" panose="020B0400000000000000" pitchFamily="49" charset="-128"/>
              </a:rPr>
              <a:t> </a:t>
            </a:r>
            <a:r>
              <a:rPr kumimoji="1" lang="ja-JP" altLang="en-US" sz="32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事業実施</a:t>
            </a:r>
            <a:r>
              <a:rPr kumimoji="1" lang="ja-JP" altLang="en-US" sz="28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による</a:t>
            </a:r>
            <a:r>
              <a:rPr kumimoji="1" lang="ja-JP" altLang="en-US" sz="32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メリット</a:t>
            </a:r>
            <a:endParaRPr kumimoji="1" lang="ja-JP" altLang="en-US" sz="36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77664F9-2264-8D58-50E0-653D17755C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640" t="8535" r="48671" b="23184"/>
          <a:stretch/>
        </p:blipFill>
        <p:spPr bwMode="auto">
          <a:xfrm>
            <a:off x="0" y="0"/>
            <a:ext cx="857251" cy="6858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6E209F1-A2B3-88AF-27BA-6CD460CD8CDA}"/>
              </a:ext>
            </a:extLst>
          </p:cNvPr>
          <p:cNvGrpSpPr/>
          <p:nvPr/>
        </p:nvGrpSpPr>
        <p:grpSpPr>
          <a:xfrm>
            <a:off x="1092200" y="939452"/>
            <a:ext cx="4642677" cy="2793305"/>
            <a:chOff x="1092201" y="1139868"/>
            <a:chExt cx="4292600" cy="2793305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4491EAEB-BDCD-2FB9-A53C-DF74747AC09E}"/>
                </a:ext>
              </a:extLst>
            </p:cNvPr>
            <p:cNvSpPr txBox="1"/>
            <p:nvPr/>
          </p:nvSpPr>
          <p:spPr>
            <a:xfrm>
              <a:off x="1092201" y="1752600"/>
              <a:ext cx="4292600" cy="2180573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tIns="144000" rtlCol="0">
              <a:noAutofit/>
            </a:bodyPr>
            <a:lstStyle/>
            <a:p>
              <a:r>
                <a:rPr kumimoji="1" lang="ja-JP" altLang="en-US" sz="2400" b="1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・課題解決に向けた主体的な</a:t>
              </a:r>
              <a:endParaRPr kumimoji="1" lang="en-US" altLang="ja-JP" sz="2400" b="1" dirty="0"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r>
                <a:rPr kumimoji="1" lang="ja-JP" altLang="en-US" sz="2400" b="1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　参画も可能</a:t>
              </a:r>
              <a:endParaRPr kumimoji="1" lang="en-US" altLang="ja-JP" sz="2400" b="1" dirty="0"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pPr>
                <a:spcBef>
                  <a:spcPts val="600"/>
                </a:spcBef>
              </a:pPr>
              <a:r>
                <a:rPr kumimoji="1" lang="ja-JP" altLang="en-US" sz="2400" b="1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・オーバーツーリズム対策</a:t>
              </a:r>
              <a:r>
                <a:rPr kumimoji="1" lang="en-US" altLang="ja-JP" sz="1400" b="1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※</a:t>
              </a:r>
              <a:r>
                <a:rPr kumimoji="1" lang="ja-JP" altLang="en-US" sz="2400" b="1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の</a:t>
              </a:r>
              <a:endParaRPr kumimoji="1" lang="en-US" altLang="ja-JP" sz="2400" b="1" dirty="0"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r>
                <a:rPr kumimoji="1" lang="ja-JP" altLang="en-US" sz="2400" b="1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　ノウハウを取得可能</a:t>
              </a:r>
              <a:endParaRPr kumimoji="1" lang="en-US" altLang="ja-JP" sz="2400" b="1" dirty="0"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r>
                <a:rPr kumimoji="1" lang="ja-JP" altLang="en-US" sz="2400" b="1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　</a:t>
              </a:r>
              <a:r>
                <a:rPr kumimoji="1" lang="en-US" altLang="ja-JP" sz="1400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※R6</a:t>
              </a:r>
              <a:r>
                <a:rPr kumimoji="1" lang="ja-JP" altLang="en-US" sz="1400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観光庁オーバーツーリズム対策補助金採択事業</a:t>
              </a:r>
              <a:endParaRPr kumimoji="1" lang="en-US" altLang="ja-JP" sz="2400" dirty="0"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057A69DD-D059-17C8-12D0-87E00C149BAE}"/>
                </a:ext>
              </a:extLst>
            </p:cNvPr>
            <p:cNvSpPr txBox="1"/>
            <p:nvPr/>
          </p:nvSpPr>
          <p:spPr>
            <a:xfrm>
              <a:off x="1092201" y="1139868"/>
              <a:ext cx="4292600" cy="6127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kumimoji="1" lang="ja-JP" altLang="en-US" sz="2800" b="1" dirty="0">
                  <a:solidFill>
                    <a:schemeClr val="bg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企業メリット</a:t>
              </a: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4015509-5CBF-C56A-A789-5CBAE75DA4AD}"/>
              </a:ext>
            </a:extLst>
          </p:cNvPr>
          <p:cNvGrpSpPr/>
          <p:nvPr/>
        </p:nvGrpSpPr>
        <p:grpSpPr>
          <a:xfrm>
            <a:off x="7367104" y="939452"/>
            <a:ext cx="4642677" cy="2793305"/>
            <a:chOff x="1092201" y="1139868"/>
            <a:chExt cx="4292600" cy="279330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FF57DB14-1883-2A32-2920-9A9FC4BFF047}"/>
                </a:ext>
              </a:extLst>
            </p:cNvPr>
            <p:cNvSpPr txBox="1"/>
            <p:nvPr/>
          </p:nvSpPr>
          <p:spPr>
            <a:xfrm>
              <a:off x="1092201" y="1752600"/>
              <a:ext cx="4292600" cy="21805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tIns="144000" rtlCol="0">
              <a:noAutofit/>
            </a:bodyPr>
            <a:lstStyle/>
            <a:p>
              <a:pPr>
                <a:spcBef>
                  <a:spcPts val="600"/>
                </a:spcBef>
              </a:pPr>
              <a:r>
                <a:rPr kumimoji="1" lang="ja-JP" altLang="en-US" sz="2400" b="1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　・暮らしやすさの向上</a:t>
              </a:r>
              <a:endParaRPr kumimoji="1" lang="en-US" altLang="ja-JP" sz="2400" b="1" dirty="0"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pPr>
                <a:spcBef>
                  <a:spcPts val="600"/>
                </a:spcBef>
              </a:pPr>
              <a:r>
                <a:rPr kumimoji="1" lang="ja-JP" altLang="en-US" sz="2400" b="1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　・働く場所が増える</a:t>
              </a:r>
              <a:endParaRPr kumimoji="1" lang="en-US" altLang="ja-JP" sz="2400" b="1" dirty="0"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pPr>
                <a:spcBef>
                  <a:spcPts val="600"/>
                </a:spcBef>
              </a:pPr>
              <a:r>
                <a:rPr kumimoji="1" lang="ja-JP" altLang="en-US" sz="2400" b="1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　・関係人口、移住者の増加</a:t>
              </a:r>
              <a:endParaRPr kumimoji="1" lang="en-US" altLang="ja-JP" sz="2400" b="1" dirty="0"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  <a:p>
              <a:pPr>
                <a:spcBef>
                  <a:spcPts val="1800"/>
                </a:spcBef>
              </a:pPr>
              <a:r>
                <a:rPr kumimoji="1" lang="ja-JP" altLang="en-US" sz="2400" b="1" dirty="0"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➡将来も安心して住める地域へ</a:t>
              </a: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23BD4736-5271-5592-6613-8A24CA3EA83D}"/>
                </a:ext>
              </a:extLst>
            </p:cNvPr>
            <p:cNvSpPr txBox="1"/>
            <p:nvPr/>
          </p:nvSpPr>
          <p:spPr>
            <a:xfrm>
              <a:off x="1092201" y="1139868"/>
              <a:ext cx="4292600" cy="61273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kumimoji="1" lang="ja-JP" altLang="en-US" sz="2800" b="1" dirty="0">
                  <a:solidFill>
                    <a:schemeClr val="bg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地域のメリット</a:t>
              </a:r>
            </a:p>
          </p:txBody>
        </p:sp>
      </p:grpSp>
      <p:pic>
        <p:nvPicPr>
          <p:cNvPr id="13" name="グラフィックス 12" descr="握手">
            <a:extLst>
              <a:ext uri="{FF2B5EF4-FFF2-40B4-BE49-F238E27FC236}">
                <a16:creationId xmlns:a16="http://schemas.microsoft.com/office/drawing/2014/main" id="{3EEF3D79-A793-2729-4139-012F0E72E1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1916" y="1434608"/>
            <a:ext cx="2298149" cy="2298149"/>
          </a:xfrm>
          <a:prstGeom prst="rect">
            <a:avLst/>
          </a:prstGeom>
        </p:spPr>
      </p:pic>
      <p:sp>
        <p:nvSpPr>
          <p:cNvPr id="8" name="矢印: 折線 7">
            <a:extLst>
              <a:ext uri="{FF2B5EF4-FFF2-40B4-BE49-F238E27FC236}">
                <a16:creationId xmlns:a16="http://schemas.microsoft.com/office/drawing/2014/main" id="{CA479511-F440-E33B-FBA5-D173AFF29963}"/>
              </a:ext>
            </a:extLst>
          </p:cNvPr>
          <p:cNvSpPr/>
          <p:nvPr/>
        </p:nvSpPr>
        <p:spPr>
          <a:xfrm flipV="1">
            <a:off x="1092201" y="3732752"/>
            <a:ext cx="971730" cy="2091849"/>
          </a:xfrm>
          <a:prstGeom prst="bentArrow">
            <a:avLst>
              <a:gd name="adj1" fmla="val 40671"/>
              <a:gd name="adj2" fmla="val 50000"/>
              <a:gd name="adj3" fmla="val 44080"/>
              <a:gd name="adj4" fmla="val 20012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3EBB898B-96E6-1BAD-363C-2163E74E4B71}"/>
              </a:ext>
            </a:extLst>
          </p:cNvPr>
          <p:cNvGrpSpPr/>
          <p:nvPr/>
        </p:nvGrpSpPr>
        <p:grpSpPr>
          <a:xfrm>
            <a:off x="2063931" y="3937106"/>
            <a:ext cx="9945850" cy="2656465"/>
            <a:chOff x="2063931" y="3937106"/>
            <a:chExt cx="9945850" cy="2656465"/>
          </a:xfrm>
        </p:grpSpPr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68925E12-AFB9-3DAB-3EF3-E86CF2A32B83}"/>
                </a:ext>
              </a:extLst>
            </p:cNvPr>
            <p:cNvGrpSpPr/>
            <p:nvPr/>
          </p:nvGrpSpPr>
          <p:grpSpPr>
            <a:xfrm>
              <a:off x="2166731" y="4578899"/>
              <a:ext cx="9843050" cy="527800"/>
              <a:chOff x="1240076" y="1039659"/>
              <a:chExt cx="9843050" cy="688932"/>
            </a:xfrm>
          </p:grpSpPr>
          <p:sp>
            <p:nvSpPr>
              <p:cNvPr id="15" name="四角形: 角を丸くする 14">
                <a:extLst>
                  <a:ext uri="{FF2B5EF4-FFF2-40B4-BE49-F238E27FC236}">
                    <a16:creationId xmlns:a16="http://schemas.microsoft.com/office/drawing/2014/main" id="{14CB4708-F2A0-A1A9-787E-864C2F359734}"/>
                  </a:ext>
                </a:extLst>
              </p:cNvPr>
              <p:cNvSpPr/>
              <p:nvPr/>
            </p:nvSpPr>
            <p:spPr>
              <a:xfrm>
                <a:off x="1240076" y="1039659"/>
                <a:ext cx="9843050" cy="68893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ctr"/>
              <a:lstStyle/>
              <a:p>
                <a:r>
                  <a:rPr kumimoji="1" lang="ja-JP" altLang="en-US" sz="2800" b="1" dirty="0">
                    <a:solidFill>
                      <a:schemeClr val="accent5">
                        <a:lumMod val="75000"/>
                      </a:schemeClr>
                    </a:solidFill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　　　　 　　</a:t>
                </a:r>
                <a:r>
                  <a:rPr kumimoji="1" lang="ja-JP" altLang="en-US" sz="2400" b="1" dirty="0">
                    <a:solidFill>
                      <a:schemeClr val="accent5">
                        <a:lumMod val="75000"/>
                      </a:schemeClr>
                    </a:solidFill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企業版ふるさと納税　</a:t>
                </a:r>
              </a:p>
            </p:txBody>
          </p:sp>
          <p:sp>
            <p:nvSpPr>
              <p:cNvPr id="18" name="四角形: 角を丸くする 17">
                <a:extLst>
                  <a:ext uri="{FF2B5EF4-FFF2-40B4-BE49-F238E27FC236}">
                    <a16:creationId xmlns:a16="http://schemas.microsoft.com/office/drawing/2014/main" id="{9B6E332E-BE06-4B09-1A56-2CE2C01A7414}"/>
                  </a:ext>
                </a:extLst>
              </p:cNvPr>
              <p:cNvSpPr/>
              <p:nvPr/>
            </p:nvSpPr>
            <p:spPr>
              <a:xfrm>
                <a:off x="1240076" y="1039659"/>
                <a:ext cx="2300765" cy="688932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75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90000" rtlCol="0" anchor="ctr"/>
              <a:lstStyle/>
              <a:p>
                <a:pPr algn="ctr"/>
                <a:r>
                  <a:rPr kumimoji="1" lang="ja-JP" altLang="en-US" sz="2400" b="1" dirty="0">
                    <a:solidFill>
                      <a:schemeClr val="bg1"/>
                    </a:solidFill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遠くから応援</a:t>
                </a:r>
              </a:p>
            </p:txBody>
          </p:sp>
        </p:grpSp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D4F07205-0E5C-DD91-B023-537D1E7007FB}"/>
                </a:ext>
              </a:extLst>
            </p:cNvPr>
            <p:cNvGrpSpPr/>
            <p:nvPr/>
          </p:nvGrpSpPr>
          <p:grpSpPr>
            <a:xfrm>
              <a:off x="2166731" y="5322335"/>
              <a:ext cx="9843050" cy="527800"/>
              <a:chOff x="1240076" y="1039659"/>
              <a:chExt cx="9843050" cy="688932"/>
            </a:xfrm>
          </p:grpSpPr>
          <p:sp>
            <p:nvSpPr>
              <p:cNvPr id="20" name="四角形: 角を丸くする 19">
                <a:extLst>
                  <a:ext uri="{FF2B5EF4-FFF2-40B4-BE49-F238E27FC236}">
                    <a16:creationId xmlns:a16="http://schemas.microsoft.com/office/drawing/2014/main" id="{E9E6980A-1F1D-D630-5C1A-806603382385}"/>
                  </a:ext>
                </a:extLst>
              </p:cNvPr>
              <p:cNvSpPr/>
              <p:nvPr/>
            </p:nvSpPr>
            <p:spPr>
              <a:xfrm>
                <a:off x="1240076" y="1039659"/>
                <a:ext cx="9843050" cy="68893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ctr"/>
              <a:lstStyle/>
              <a:p>
                <a:r>
                  <a:rPr kumimoji="1" lang="ja-JP" altLang="en-US" sz="2800" b="1" dirty="0">
                    <a:solidFill>
                      <a:schemeClr val="accent5">
                        <a:lumMod val="75000"/>
                      </a:schemeClr>
                    </a:solidFill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　　　　 　　</a:t>
                </a:r>
                <a:r>
                  <a:rPr kumimoji="1" lang="ja-JP" altLang="en-US" sz="2400" b="1" dirty="0">
                    <a:solidFill>
                      <a:schemeClr val="accent5">
                        <a:lumMod val="75000"/>
                      </a:schemeClr>
                    </a:solidFill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人材派遣型 企業版ふるさと納税、地域活性化起業人　</a:t>
                </a:r>
              </a:p>
            </p:txBody>
          </p:sp>
          <p:sp>
            <p:nvSpPr>
              <p:cNvPr id="21" name="四角形: 角を丸くする 20">
                <a:extLst>
                  <a:ext uri="{FF2B5EF4-FFF2-40B4-BE49-F238E27FC236}">
                    <a16:creationId xmlns:a16="http://schemas.microsoft.com/office/drawing/2014/main" id="{C0E28C48-D056-B6EF-8352-5EA0E56C8DFE}"/>
                  </a:ext>
                </a:extLst>
              </p:cNvPr>
              <p:cNvSpPr/>
              <p:nvPr/>
            </p:nvSpPr>
            <p:spPr>
              <a:xfrm>
                <a:off x="1240076" y="1039659"/>
                <a:ext cx="2300765" cy="688932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75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90000" rtlCol="0" anchor="ctr"/>
              <a:lstStyle/>
              <a:p>
                <a:pPr algn="ctr"/>
                <a:r>
                  <a:rPr kumimoji="1" lang="ja-JP" altLang="en-US" sz="2400" b="1" dirty="0">
                    <a:solidFill>
                      <a:schemeClr val="bg1"/>
                    </a:solidFill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人でサポート</a:t>
                </a:r>
              </a:p>
            </p:txBody>
          </p:sp>
        </p:grpSp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A18201F6-556F-4E0C-12D7-7EBA0230C526}"/>
                </a:ext>
              </a:extLst>
            </p:cNvPr>
            <p:cNvGrpSpPr/>
            <p:nvPr/>
          </p:nvGrpSpPr>
          <p:grpSpPr>
            <a:xfrm>
              <a:off x="2166731" y="6065771"/>
              <a:ext cx="9843050" cy="527800"/>
              <a:chOff x="1240076" y="1039659"/>
              <a:chExt cx="9843050" cy="688932"/>
            </a:xfrm>
          </p:grpSpPr>
          <p:sp>
            <p:nvSpPr>
              <p:cNvPr id="23" name="四角形: 角を丸くする 22">
                <a:extLst>
                  <a:ext uri="{FF2B5EF4-FFF2-40B4-BE49-F238E27FC236}">
                    <a16:creationId xmlns:a16="http://schemas.microsoft.com/office/drawing/2014/main" id="{34A87727-D44E-DEEC-583A-D0388B7EE8AD}"/>
                  </a:ext>
                </a:extLst>
              </p:cNvPr>
              <p:cNvSpPr/>
              <p:nvPr/>
            </p:nvSpPr>
            <p:spPr>
              <a:xfrm>
                <a:off x="1240076" y="1039659"/>
                <a:ext cx="9843050" cy="68893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144000" rtlCol="0" anchor="ctr"/>
              <a:lstStyle/>
              <a:p>
                <a:r>
                  <a:rPr kumimoji="1" lang="ja-JP" altLang="en-US" sz="2800" b="1" dirty="0">
                    <a:solidFill>
                      <a:schemeClr val="accent5">
                        <a:lumMod val="75000"/>
                      </a:schemeClr>
                    </a:solidFill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　　　　 　　</a:t>
                </a:r>
                <a:r>
                  <a:rPr kumimoji="1" lang="ja-JP" altLang="en-US" sz="2400" b="1" dirty="0">
                    <a:solidFill>
                      <a:schemeClr val="accent5">
                        <a:lumMod val="75000"/>
                      </a:schemeClr>
                    </a:solidFill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誘導拠点の整備・運営、遊休施設の活用　</a:t>
                </a:r>
              </a:p>
            </p:txBody>
          </p:sp>
          <p:sp>
            <p:nvSpPr>
              <p:cNvPr id="24" name="四角形: 角を丸くする 23">
                <a:extLst>
                  <a:ext uri="{FF2B5EF4-FFF2-40B4-BE49-F238E27FC236}">
                    <a16:creationId xmlns:a16="http://schemas.microsoft.com/office/drawing/2014/main" id="{708029A2-62CE-782E-FA0F-3D2B0611FB72}"/>
                  </a:ext>
                </a:extLst>
              </p:cNvPr>
              <p:cNvSpPr/>
              <p:nvPr/>
            </p:nvSpPr>
            <p:spPr>
              <a:xfrm>
                <a:off x="1240076" y="1039659"/>
                <a:ext cx="2300765" cy="688932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75000"/>
                </a:schemeClr>
              </a:solidFill>
              <a:ln w="1905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bIns="90000" rtlCol="0" anchor="ctr"/>
              <a:lstStyle/>
              <a:p>
                <a:pPr algn="ctr"/>
                <a:r>
                  <a:rPr kumimoji="1" lang="ja-JP" altLang="en-US" sz="2400" b="1" dirty="0">
                    <a:solidFill>
                      <a:schemeClr val="bg1"/>
                    </a:solidFill>
                    <a:latin typeface="BIZ UDゴシック" panose="020B0400000000000000" pitchFamily="49" charset="-128"/>
                    <a:ea typeface="BIZ UDゴシック" panose="020B0400000000000000" pitchFamily="49" charset="-128"/>
                  </a:rPr>
                  <a:t>主体的に参画</a:t>
                </a:r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D0111560-80C5-AF4B-61E3-03D80DBD3463}"/>
                </a:ext>
              </a:extLst>
            </p:cNvPr>
            <p:cNvSpPr txBox="1"/>
            <p:nvPr/>
          </p:nvSpPr>
          <p:spPr>
            <a:xfrm>
              <a:off x="2063931" y="3937106"/>
              <a:ext cx="240356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kumimoji="1" lang="ja-JP" altLang="en-US" sz="2800" b="1" dirty="0">
                  <a:solidFill>
                    <a:schemeClr val="accent5">
                      <a:lumMod val="75000"/>
                    </a:schemeClr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●ご支援方法</a:t>
              </a:r>
              <a:endParaRPr kumimoji="1" lang="ja-JP" altLang="en-US" sz="2000" b="1" u="sng" dirty="0">
                <a:solidFill>
                  <a:schemeClr val="accent5">
                    <a:lumMod val="75000"/>
                  </a:schemeClr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5066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D2DED14-965B-C9D9-79C3-B665737D76F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432" b="22956"/>
          <a:stretch/>
        </p:blipFill>
        <p:spPr bwMode="auto">
          <a:xfrm>
            <a:off x="-9548" y="0"/>
            <a:ext cx="12201548" cy="54175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828C1C-0E80-E2F0-DF60-F5B56AB4966C}"/>
              </a:ext>
            </a:extLst>
          </p:cNvPr>
          <p:cNvSpPr txBox="1"/>
          <p:nvPr/>
        </p:nvSpPr>
        <p:spPr>
          <a:xfrm>
            <a:off x="0" y="5442559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kumimoji="1" lang="ja-JP" altLang="en-US" sz="20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鹿沼市 問い合わせ先</a:t>
            </a:r>
            <a:endParaRPr kumimoji="1" lang="en-US" altLang="ja-JP" sz="2000" b="1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ja-JP" altLang="en-US" sz="20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 ・オーバーツーリズム対策　</a:t>
            </a:r>
            <a:r>
              <a:rPr kumimoji="1" lang="ja-JP" altLang="en-US" sz="2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地域課題対策課　 　☎</a:t>
            </a:r>
            <a:r>
              <a:rPr kumimoji="1" lang="en-US" altLang="ja-JP" sz="2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0289-63-2226</a:t>
            </a:r>
            <a:r>
              <a:rPr kumimoji="1" lang="ja-JP" altLang="en-US" sz="2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✉</a:t>
            </a:r>
            <a:r>
              <a:rPr kumimoji="1" lang="en-US" altLang="ja-JP" sz="2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matidukuri@city.kanuma.lg.jp</a:t>
            </a:r>
          </a:p>
          <a:p>
            <a:pPr>
              <a:spcBef>
                <a:spcPts val="1200"/>
              </a:spcBef>
            </a:pPr>
            <a:r>
              <a:rPr kumimoji="1" lang="ja-JP" altLang="en-US" sz="2000" b="1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 ・企業版ふるさと納税　　　</a:t>
            </a:r>
            <a:r>
              <a:rPr kumimoji="1" lang="ja-JP" altLang="en-US" sz="2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いちご市営業戦略課 ☎</a:t>
            </a:r>
            <a:r>
              <a:rPr kumimoji="1" lang="en-US" altLang="ja-JP" sz="2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0289-63-2219</a:t>
            </a:r>
            <a:r>
              <a:rPr kumimoji="1" lang="ja-JP" altLang="en-US" sz="2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　✉</a:t>
            </a:r>
            <a:r>
              <a:rPr kumimoji="1" lang="en-US" altLang="ja-JP" sz="2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furusato@city.kanuma.lg.jp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9BEA21B-C95F-2366-FEFB-078EFFCD36EA}"/>
              </a:ext>
            </a:extLst>
          </p:cNvPr>
          <p:cNvSpPr txBox="1"/>
          <p:nvPr/>
        </p:nvSpPr>
        <p:spPr>
          <a:xfrm>
            <a:off x="2114684" y="2170144"/>
            <a:ext cx="7953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この清流を一緒に守っていただける</a:t>
            </a:r>
            <a:endParaRPr kumimoji="1" lang="en-US" altLang="ja-JP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Z UDP明朝 Medium" panose="02020500000000000000" pitchFamily="18" charset="-128"/>
              <a:ea typeface="BIZ UDP明朝 Medium" panose="02020500000000000000" pitchFamily="18" charset="-128"/>
            </a:endParaRPr>
          </a:p>
          <a:p>
            <a:pPr algn="ctr"/>
            <a:r>
              <a:rPr kumimoji="1" lang="ja-JP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明朝 Medium" panose="02020500000000000000" pitchFamily="18" charset="-128"/>
                <a:ea typeface="BIZ UDP明朝 Medium" panose="02020500000000000000" pitchFamily="18" charset="-128"/>
              </a:rPr>
              <a:t>パートナーを募集しています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4C6A576-84EB-08C8-8013-89F9ADDBC5E9}"/>
              </a:ext>
            </a:extLst>
          </p:cNvPr>
          <p:cNvGrpSpPr/>
          <p:nvPr/>
        </p:nvGrpSpPr>
        <p:grpSpPr>
          <a:xfrm>
            <a:off x="5488979" y="3438395"/>
            <a:ext cx="1204490" cy="1410046"/>
            <a:chOff x="4064000" y="3454054"/>
            <a:chExt cx="1204490" cy="1410046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C7AC1A0E-37BB-AAB2-A772-493596180C06}"/>
                </a:ext>
              </a:extLst>
            </p:cNvPr>
            <p:cNvSpPr/>
            <p:nvPr/>
          </p:nvSpPr>
          <p:spPr>
            <a:xfrm>
              <a:off x="4064000" y="3454054"/>
              <a:ext cx="1204490" cy="1410046"/>
            </a:xfrm>
            <a:prstGeom prst="roundRect">
              <a:avLst>
                <a:gd name="adj" fmla="val 1044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b" anchorCtr="0"/>
            <a:lstStyle/>
            <a:p>
              <a:pPr algn="ctr"/>
              <a:r>
                <a:rPr kumimoji="1" lang="ja-JP" altLang="en-US" sz="1100" b="1" dirty="0">
                  <a:solidFill>
                    <a:schemeClr val="tx1"/>
                  </a:solidFill>
                  <a:latin typeface="BIZ UDゴシック" panose="020B0400000000000000" pitchFamily="49" charset="-128"/>
                  <a:ea typeface="BIZ UDゴシック" panose="020B0400000000000000" pitchFamily="49" charset="-128"/>
                </a:rPr>
                <a:t>大芦川ポータル</a:t>
              </a:r>
              <a:endParaRPr kumimoji="1" lang="ja-JP" altLang="en-US" sz="1200" b="1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2B701464-7757-DFA9-3880-38BB0F3A63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57" t="7297" r="6670" b="5973"/>
            <a:stretch/>
          </p:blipFill>
          <p:spPr>
            <a:xfrm>
              <a:off x="4130464" y="3541765"/>
              <a:ext cx="1071562" cy="10772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7243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1627</TotalTime>
  <Words>515</Words>
  <Application>Microsoft Office PowerPoint</Application>
  <PresentationFormat>ワイド画面</PresentationFormat>
  <Paragraphs>82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5" baseType="lpstr">
      <vt:lpstr>BIZ UDP明朝 Medium</vt:lpstr>
      <vt:lpstr>BIZ UDゴシック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takayuki kaneko</dc:creator>
  <cp:lastModifiedBy>takayuki kaneko</cp:lastModifiedBy>
  <cp:revision>2</cp:revision>
  <dcterms:modified xsi:type="dcterms:W3CDTF">2024-08-29T23:33:08Z</dcterms:modified>
</cp:coreProperties>
</file>