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 Id="rId5"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firstSlideNum="1" saveSubsetFonts="1">
  <p:sldMasterIdLst>
    <p:sldMasterId id="2147483660" r:id="rId2"/>
  </p:sldMasterIdLst>
  <p:notesMasterIdLst>
    <p:notesMasterId r:id="rId3"/>
  </p:notesMasterIdLst>
  <p:sldIdLst>
    <p:sldId id="256" r:id="rId4"/>
    <p:sldId id="268" r:id="rId5"/>
  </p:sldIdLst>
  <p:sldSz cx="9906000" cy="6858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45"/>
    <p:restoredTop sz="94660"/>
  </p:normalViewPr>
  <p:slideViewPr>
    <p:cSldViewPr>
      <p:cViewPr varScale="0">
        <p:scale>
          <a:sx n="120" d="100"/>
          <a:sy n="120" d="100"/>
        </p:scale>
        <p:origin x="-1680" y="-108"/>
      </p:cViewPr>
      <p:guideLst>
        <p:guide orient="horz" pos="1620"/>
        <p:guide pos="2880"/>
      </p:guideLst>
    </p:cSldViewPr>
  </p:slideViewPr>
  <p:notesTextViewPr>
    <p:cViewPr>
      <p:scale>
        <a:sx n="1" d="1"/>
        <a:sy n="1" d="1"/>
      </p:scale>
      <p:origin x="0" y="0"/>
    </p:cViewPr>
  </p:notesTextViewPr>
  <p:gridSpacing cx="36004" cy="36004"/>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06EA9-14B5-4F31-95CC-6AD91D20700D}" type="datetimeFigureOut">
              <a:rPr kumimoji="1" lang="ja-JP" altLang="en-US" smtClean="0"/>
              <a:t>2015/2/5</a:t>
            </a:fld>
            <a:endParaRPr kumimoji="1" lang="ja-JP" altLang="en-US"/>
          </a:p>
        </p:txBody>
      </p:sp>
      <p:sp>
        <p:nvSpPr>
          <p:cNvPr id="1102" name="スライド イメージ プレースホルダー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495300" y="1652803"/>
            <a:ext cx="8915400" cy="1344149"/>
          </a:xfrm>
        </p:spPr>
        <p:txBody>
          <a:bodyPr/>
          <a:lstStyle>
            <a:lvl1pPr>
              <a:defRPr b="0"/>
            </a:lvl1pPr>
          </a:lstStyle>
          <a:p>
            <a:r>
              <a:rPr kumimoji="1" lang="ja-JP" altLang="en-US" smtClean="0"/>
              <a:t>マスター タイトルの書式設定</a:t>
            </a:r>
            <a:endParaRPr kumimoji="1" lang="ja-JP" altLang="en-US" dirty="0"/>
          </a:p>
        </p:txBody>
      </p:sp>
      <p:sp>
        <p:nvSpPr>
          <p:cNvPr id="1032" name="サブタイトル 2"/>
          <p:cNvSpPr>
            <a:spLocks noGrp="1"/>
          </p:cNvSpPr>
          <p:nvPr>
            <p:ph type="subTitle" idx="1"/>
          </p:nvPr>
        </p:nvSpPr>
        <p:spPr>
          <a:xfrm>
            <a:off x="495300" y="3092963"/>
            <a:ext cx="8915400" cy="2304256"/>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1033"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a:xfrm>
            <a:off x="495300" y="1736813"/>
            <a:ext cx="8915400" cy="4281339"/>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lvl1pPr>
              <a:defRPr>
                <a:solidFill>
                  <a:schemeClr val="tx1"/>
                </a:solidFill>
              </a:defRPr>
            </a:lvl1pPr>
          </a:lstStyle>
          <a:p>
            <a:fld id="{3E220A51-F8EA-429A-8E6F-F02BE74E28F7}" type="datetimeFigureOut">
              <a:rPr lang="ja-JP" altLang="en-US" smtClean="0"/>
              <a:pPr/>
              <a:t>2015/3/10</a:t>
            </a:fld>
            <a:endParaRPr lang="ja-JP" altLang="en-US" dirty="0"/>
          </a:p>
        </p:txBody>
      </p:sp>
      <p:sp>
        <p:nvSpPr>
          <p:cNvPr id="1040" name="フッター プレースホルダー 4"/>
          <p:cNvSpPr>
            <a:spLocks noGrp="1"/>
          </p:cNvSpPr>
          <p:nvPr>
            <p:ph type="ftr" sz="quarter" idx="11"/>
          </p:nvPr>
        </p:nvSpPr>
        <p:spPr/>
        <p:txBody>
          <a:bodyPr/>
          <a:lstStyle>
            <a:lvl1pPr>
              <a:defRPr>
                <a:solidFill>
                  <a:schemeClr val="tx1"/>
                </a:solidFill>
              </a:defRPr>
            </a:lvl1pPr>
          </a:lstStyle>
          <a:p>
            <a:endParaRPr lang="ja-JP" altLang="en-US" dirty="0"/>
          </a:p>
        </p:txBody>
      </p:sp>
      <p:sp>
        <p:nvSpPr>
          <p:cNvPr id="1041" name="スライド番号プレースホルダー 5"/>
          <p:cNvSpPr>
            <a:spLocks noGrp="1"/>
          </p:cNvSpPr>
          <p:nvPr>
            <p:ph type="sldNum" sz="quarter" idx="12"/>
          </p:nvPr>
        </p:nvSpPr>
        <p:spPr/>
        <p:txBody>
          <a:bodyPr/>
          <a:lstStyle>
            <a:lvl1pPr>
              <a:defRPr>
                <a:solidFill>
                  <a:schemeClr val="tx1"/>
                </a:solidFill>
              </a:defRPr>
            </a:lvl1pPr>
          </a:lstStyle>
          <a:p>
            <a:fld id="{2C9400E4-C46D-48FA-AEA0-ED136F70A0E5}"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495300" y="2948947"/>
            <a:ext cx="8915400" cy="1056117"/>
          </a:xfrm>
        </p:spPr>
        <p:txBody>
          <a:bodyPr anchor="t"/>
          <a:lstStyle>
            <a:lvl1pPr algn="ctr">
              <a:defRPr sz="4000" b="0" cap="all"/>
            </a:lvl1pPr>
          </a:lstStyle>
          <a:p>
            <a:r>
              <a:rPr kumimoji="1" lang="ja-JP" altLang="en-US" smtClean="0"/>
              <a:t>マスター タイトルの書式設定</a:t>
            </a:r>
            <a:endParaRPr kumimoji="1" lang="ja-JP" altLang="en-US" dirty="0"/>
          </a:p>
        </p:txBody>
      </p:sp>
      <p:sp>
        <p:nvSpPr>
          <p:cNvPr id="1044" name="テキスト プレースホルダー 2"/>
          <p:cNvSpPr>
            <a:spLocks noGrp="1"/>
          </p:cNvSpPr>
          <p:nvPr>
            <p:ph type="body" idx="1"/>
          </p:nvPr>
        </p:nvSpPr>
        <p:spPr>
          <a:xfrm>
            <a:off x="495300" y="1184749"/>
            <a:ext cx="8915400" cy="1764197"/>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50" name="コンテンツ プレースホルダー 2"/>
          <p:cNvSpPr>
            <a:spLocks noGrp="1"/>
          </p:cNvSpPr>
          <p:nvPr>
            <p:ph sz="half" idx="1"/>
          </p:nvPr>
        </p:nvSpPr>
        <p:spPr>
          <a:xfrm>
            <a:off x="495300" y="1736815"/>
            <a:ext cx="4301683" cy="423646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1" name="コンテンツ プレースホルダー 3"/>
          <p:cNvSpPr>
            <a:spLocks noGrp="1"/>
          </p:cNvSpPr>
          <p:nvPr>
            <p:ph sz="half" idx="2"/>
          </p:nvPr>
        </p:nvSpPr>
        <p:spPr>
          <a:xfrm>
            <a:off x="5070013" y="1736815"/>
            <a:ext cx="4340687" cy="423646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2" name="日付プレースホルダー 4"/>
          <p:cNvSpPr>
            <a:spLocks noGrp="1"/>
          </p:cNvSpPr>
          <p:nvPr>
            <p:ph type="dt" sz="half" idx="10"/>
          </p:nvPr>
        </p:nvSpPr>
        <p:spPr/>
        <p:txBody>
          <a:bodyPr/>
          <a:lstStyle/>
          <a:p>
            <a:fld id="{3E220A51-F8EA-429A-8E6F-F02BE74E28F7}" type="datetimeFigureOut">
              <a:rPr kumimoji="1" lang="ja-JP" altLang="en-US" smtClean="0"/>
              <a:t>2015/6/24</a:t>
            </a:fld>
            <a:endParaRPr kumimoji="1" lang="ja-JP" altLang="en-US" dirty="0"/>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dirty="0"/>
          </a:p>
        </p:txBody>
      </p:sp>
      <p:sp>
        <p:nvSpPr>
          <p:cNvPr id="1057" name="テキスト プレースホルダー 2"/>
          <p:cNvSpPr>
            <a:spLocks noGrp="1"/>
          </p:cNvSpPr>
          <p:nvPr>
            <p:ph type="body" idx="1"/>
          </p:nvPr>
        </p:nvSpPr>
        <p:spPr>
          <a:xfrm>
            <a:off x="495300" y="1535113"/>
            <a:ext cx="430168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495300" y="2174875"/>
            <a:ext cx="4301683" cy="379840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9" name="テキスト プレースホルダー 4"/>
          <p:cNvSpPr>
            <a:spLocks noGrp="1"/>
          </p:cNvSpPr>
          <p:nvPr>
            <p:ph type="body" sz="quarter" idx="3"/>
          </p:nvPr>
        </p:nvSpPr>
        <p:spPr>
          <a:xfrm>
            <a:off x="5109017" y="1535113"/>
            <a:ext cx="430168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5109017" y="2174875"/>
            <a:ext cx="4301683" cy="379840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61" name="日付プレースホルダー 6"/>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66" name="日付プレースホルダー 2"/>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495301" y="273049"/>
            <a:ext cx="3259006" cy="1162051"/>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75" name="コンテンツ プレースホルダー 2"/>
          <p:cNvSpPr>
            <a:spLocks noGrp="1"/>
          </p:cNvSpPr>
          <p:nvPr>
            <p:ph idx="1"/>
          </p:nvPr>
        </p:nvSpPr>
        <p:spPr>
          <a:xfrm>
            <a:off x="3938887" y="273052"/>
            <a:ext cx="5121391" cy="564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76" name="テキスト プレースホルダー 3"/>
          <p:cNvSpPr>
            <a:spLocks noGrp="1"/>
          </p:cNvSpPr>
          <p:nvPr>
            <p:ph type="body" sz="half" idx="2"/>
          </p:nvPr>
        </p:nvSpPr>
        <p:spPr>
          <a:xfrm>
            <a:off x="495302" y="1700808"/>
            <a:ext cx="3259005" cy="427247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1941645" y="4689140"/>
            <a:ext cx="5943600" cy="566739"/>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82" name="図プレースホルダー 2"/>
          <p:cNvSpPr>
            <a:spLocks noGrp="1"/>
          </p:cNvSpPr>
          <p:nvPr>
            <p:ph type="pic" idx="1"/>
          </p:nvPr>
        </p:nvSpPr>
        <p:spPr>
          <a:xfrm>
            <a:off x="1941645" y="212643"/>
            <a:ext cx="5943600" cy="43788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dirty="0"/>
          </a:p>
        </p:txBody>
      </p:sp>
      <p:sp>
        <p:nvSpPr>
          <p:cNvPr id="1083" name="テキスト プレースホルダー 3"/>
          <p:cNvSpPr>
            <a:spLocks noGrp="1"/>
          </p:cNvSpPr>
          <p:nvPr>
            <p:ph type="body" sz="half" idx="2"/>
          </p:nvPr>
        </p:nvSpPr>
        <p:spPr>
          <a:xfrm>
            <a:off x="1941645" y="5301209"/>
            <a:ext cx="5943600" cy="6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89" name="縦書きテキスト プレースホルダー 2"/>
          <p:cNvSpPr>
            <a:spLocks noGrp="1"/>
          </p:cNvSpPr>
          <p:nvPr>
            <p:ph type="body" orient="vert" idx="1"/>
          </p:nvPr>
        </p:nvSpPr>
        <p:spPr>
          <a:xfrm>
            <a:off x="495300" y="1736813"/>
            <a:ext cx="8915400" cy="4236469"/>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0"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7181850" y="274639"/>
            <a:ext cx="2228850" cy="5698644"/>
          </a:xfrm>
        </p:spPr>
        <p:txBody>
          <a:bodyPr vert="eaVert"/>
          <a:lstStyle/>
          <a:p>
            <a:r>
              <a:rPr kumimoji="1" lang="ja-JP" altLang="en-US" smtClean="0"/>
              <a:t>マスター タイトルの書式設定</a:t>
            </a:r>
            <a:endParaRPr kumimoji="1" lang="ja-JP" altLang="en-US" dirty="0"/>
          </a:p>
        </p:txBody>
      </p:sp>
      <p:sp>
        <p:nvSpPr>
          <p:cNvPr id="1095" name="縦書きテキスト プレースホルダー 2"/>
          <p:cNvSpPr>
            <a:spLocks noGrp="1"/>
          </p:cNvSpPr>
          <p:nvPr>
            <p:ph type="body" orient="vert" idx="1"/>
          </p:nvPr>
        </p:nvSpPr>
        <p:spPr>
          <a:xfrm>
            <a:off x="495300" y="274639"/>
            <a:ext cx="6521450" cy="5698644"/>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6"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dirty="0"/>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dirty="0"/>
          </a:p>
        </p:txBody>
      </p:sp>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フッター プレースホルダー 4"/>
          <p:cNvSpPr>
            <a:spLocks noGrp="1"/>
          </p:cNvSpPr>
          <p:nvPr>
            <p:ph type="ftr" sz="quarter" idx="3"/>
          </p:nvPr>
        </p:nvSpPr>
        <p:spPr>
          <a:xfrm>
            <a:off x="2729753" y="6237312"/>
            <a:ext cx="4446494" cy="365125"/>
          </a:xfrm>
          <a:prstGeom prst="rect">
            <a:avLst/>
          </a:prstGeom>
        </p:spPr>
        <p:txBody>
          <a:bodyPr vert="horz" lIns="91440" tIns="45720" rIns="91440" bIns="45720" rtlCol="0" anchor="ctr"/>
          <a:lstStyle>
            <a:lvl1pPr algn="ctr">
              <a:defRPr sz="1200">
                <a:solidFill>
                  <a:schemeClr val="tx1"/>
                </a:solidFill>
                <a:latin typeface="+mn-ea"/>
                <a:ea typeface="+mn-ea"/>
              </a:defRPr>
            </a:lvl1pPr>
          </a:lstStyle>
          <a:p>
            <a:endParaRPr lang="ja-JP" altLang="en-US" dirty="0"/>
          </a:p>
        </p:txBody>
      </p:sp>
      <p:sp>
        <p:nvSpPr>
          <p:cNvPr id="1026" name="タイトル プレースホルダー 1"/>
          <p:cNvSpPr>
            <a:spLocks noGrp="1"/>
          </p:cNvSpPr>
          <p:nvPr>
            <p:ph type="title"/>
          </p:nvPr>
        </p:nvSpPr>
        <p:spPr>
          <a:xfrm>
            <a:off x="495300" y="418653"/>
            <a:ext cx="8915400" cy="994123"/>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1027" name="テキスト プレースホルダー 2"/>
          <p:cNvSpPr>
            <a:spLocks noGrp="1"/>
          </p:cNvSpPr>
          <p:nvPr>
            <p:ph type="body" idx="1"/>
          </p:nvPr>
        </p:nvSpPr>
        <p:spPr>
          <a:xfrm>
            <a:off x="495300" y="1736813"/>
            <a:ext cx="8915400" cy="4281339"/>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en-US" altLang="ja-JP" dirty="0" smtClean="0"/>
          </a:p>
          <a:p>
            <a:pPr lvl="5"/>
            <a:r>
              <a:rPr kumimoji="1" lang="ja-JP" altLang="en-US" dirty="0" smtClean="0"/>
              <a:t>第 </a:t>
            </a:r>
            <a:r>
              <a:rPr kumimoji="1" lang="en-US" altLang="ja-JP" dirty="0" smtClean="0"/>
              <a:t>6 </a:t>
            </a:r>
            <a:r>
              <a:rPr kumimoji="1" lang="ja-JP" altLang="en-US" dirty="0" smtClean="0"/>
              <a:t>レベル</a:t>
            </a:r>
          </a:p>
          <a:p>
            <a:pPr lvl="6"/>
            <a:r>
              <a:rPr kumimoji="1" lang="ja-JP" altLang="en-US" dirty="0" smtClean="0"/>
              <a:t>第 </a:t>
            </a:r>
            <a:r>
              <a:rPr kumimoji="1" lang="en-US" altLang="ja-JP" dirty="0" smtClean="0"/>
              <a:t>7 </a:t>
            </a:r>
            <a:r>
              <a:rPr kumimoji="1" lang="ja-JP" altLang="en-US" dirty="0" smtClean="0"/>
              <a:t>レベル</a:t>
            </a:r>
          </a:p>
          <a:p>
            <a:pPr lvl="7"/>
            <a:r>
              <a:rPr kumimoji="1" lang="ja-JP" altLang="en-US" dirty="0" smtClean="0"/>
              <a:t>第 </a:t>
            </a:r>
            <a:r>
              <a:rPr kumimoji="1" lang="en-US" altLang="ja-JP" dirty="0" smtClean="0"/>
              <a:t>8 </a:t>
            </a:r>
            <a:r>
              <a:rPr kumimoji="1" lang="ja-JP" altLang="en-US" dirty="0" smtClean="0"/>
              <a:t>レベル</a:t>
            </a:r>
          </a:p>
          <a:p>
            <a:pPr lvl="8"/>
            <a:r>
              <a:rPr kumimoji="1" lang="ja-JP" altLang="en-US" dirty="0" smtClean="0"/>
              <a:t>第 </a:t>
            </a:r>
            <a:r>
              <a:rPr kumimoji="1" lang="en-US" altLang="ja-JP" dirty="0" smtClean="0"/>
              <a:t>9 </a:t>
            </a:r>
            <a:r>
              <a:rPr kumimoji="1" lang="ja-JP" altLang="en-US" dirty="0" smtClean="0"/>
              <a:t>レベル</a:t>
            </a:r>
          </a:p>
        </p:txBody>
      </p:sp>
      <p:sp>
        <p:nvSpPr>
          <p:cNvPr id="1028" name="日付プレースホルダー 3"/>
          <p:cNvSpPr>
            <a:spLocks noGrp="1"/>
          </p:cNvSpPr>
          <p:nvPr>
            <p:ph type="dt" sz="half" idx="2"/>
          </p:nvPr>
        </p:nvSpPr>
        <p:spPr>
          <a:xfrm>
            <a:off x="495300" y="6237312"/>
            <a:ext cx="2039431" cy="365125"/>
          </a:xfrm>
          <a:prstGeom prst="rect">
            <a:avLst/>
          </a:prstGeom>
        </p:spPr>
        <p:txBody>
          <a:bodyPr vert="horz" lIns="91440" tIns="45720" rIns="91440" bIns="45720" rtlCol="0" anchor="ctr"/>
          <a:lstStyle>
            <a:lvl1pPr algn="l">
              <a:defRPr sz="1200">
                <a:solidFill>
                  <a:schemeClr val="tx1"/>
                </a:solidFill>
                <a:latin typeface="+mn-lt"/>
                <a:ea typeface="+mn-ea"/>
              </a:defRPr>
            </a:lvl1pPr>
          </a:lstStyle>
          <a:p>
            <a:fld id="{3E220A51-F8EA-429A-8E6F-F02BE74E28F7}" type="datetimeFigureOut">
              <a:rPr lang="ja-JP" altLang="en-US" smtClean="0"/>
              <a:pPr/>
              <a:t>2015/3/10</a:t>
            </a:fld>
            <a:endParaRPr lang="ja-JP" altLang="en-US" dirty="0"/>
          </a:p>
        </p:txBody>
      </p:sp>
      <p:sp>
        <p:nvSpPr>
          <p:cNvPr id="1029" name="スライド番号プレースホルダー 5"/>
          <p:cNvSpPr>
            <a:spLocks noGrp="1"/>
          </p:cNvSpPr>
          <p:nvPr>
            <p:ph type="sldNum" sz="quarter" idx="4"/>
          </p:nvPr>
        </p:nvSpPr>
        <p:spPr>
          <a:xfrm>
            <a:off x="7332264" y="6237312"/>
            <a:ext cx="2078436" cy="365125"/>
          </a:xfrm>
          <a:prstGeom prst="rect">
            <a:avLst/>
          </a:prstGeom>
        </p:spPr>
        <p:txBody>
          <a:bodyPr vert="horz" lIns="91440" tIns="45720" rIns="91440" bIns="45720" rtlCol="0" anchor="ctr"/>
          <a:lstStyle>
            <a:lvl1pPr algn="r">
              <a:defRPr sz="1200">
                <a:solidFill>
                  <a:schemeClr val="tx1"/>
                </a:solidFill>
                <a:latin typeface="+mn-lt"/>
                <a:ea typeface="+mn-ea"/>
              </a:defRPr>
            </a:lvl1pPr>
          </a:lstStyle>
          <a:p>
            <a:fld id="{2C9400E4-C46D-48FA-AEA0-ED136F70A0E5}"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png" /><Relationship Id="rId2"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grpSp>
        <p:nvGrpSpPr>
          <p:cNvPr id="1107" name="グループ 11"/>
          <p:cNvGrpSpPr/>
          <p:nvPr/>
        </p:nvGrpSpPr>
        <p:grpSpPr>
          <a:xfrm>
            <a:off x="7905000" y="860811"/>
            <a:ext cx="2001080" cy="1928903"/>
            <a:chOff x="1231901" y="1887537"/>
            <a:chExt cx="4804789" cy="4330700"/>
          </a:xfrm>
        </p:grpSpPr>
        <p:pic>
          <p:nvPicPr>
            <p:cNvPr id="1108" name="図 22"/>
            <p:cNvPicPr preferRelativeResize="0"/>
            <p:nvPr/>
          </p:nvPicPr>
          <p:blipFill>
            <a:blip r:embed="rId1"/>
            <a:srcRect l="3519" t="2963" r="1666" b="3333"/>
            <a:stretch>
              <a:fillRect/>
            </a:stretch>
          </p:blipFill>
          <p:spPr>
            <a:xfrm>
              <a:off x="1231901" y="1887537"/>
              <a:ext cx="4381500" cy="4330700"/>
            </a:xfrm>
            <a:prstGeom prst="rect">
              <a:avLst/>
            </a:prstGeom>
            <a:noFill/>
            <a:ln>
              <a:miter/>
            </a:ln>
          </p:spPr>
        </p:pic>
        <p:sp>
          <p:nvSpPr>
            <p:cNvPr id="1109" name="フリーフォーム 21"/>
            <p:cNvSpPr/>
            <p:nvPr/>
          </p:nvSpPr>
          <p:spPr>
            <a:xfrm>
              <a:off x="2987675" y="3521075"/>
              <a:ext cx="1401762" cy="1331912"/>
            </a:xfrm>
            <a:custGeom>
              <a:avLst/>
              <a:gdLst>
                <a:gd name="CX1" fmla="*/ 542 w 21600"/>
                <a:gd name="CY1" fmla="*/ 6927 h 21600"/>
                <a:gd name="CX2" fmla="*/ 438 w 21600"/>
                <a:gd name="CY2" fmla="*/ 6455 h 21600"/>
                <a:gd name="CX3" fmla="*/ 834 w 21600"/>
                <a:gd name="CY3" fmla="*/ 6108 h 21600"/>
                <a:gd name="CX4" fmla="*/ 1335 w 21600"/>
                <a:gd name="CY4" fmla="*/ 5760 h 21600"/>
                <a:gd name="CX5" fmla="*/ 1481 w 21600"/>
                <a:gd name="CY5" fmla="*/ 5388 h 21600"/>
                <a:gd name="CX6" fmla="*/ 1439 w 21600"/>
                <a:gd name="CY6" fmla="*/ 4643 h 21600"/>
                <a:gd name="CX7" fmla="*/ 1314 w 21600"/>
                <a:gd name="CY7" fmla="*/ 4171 h 21600"/>
                <a:gd name="CX8" fmla="*/ 1481 w 21600"/>
                <a:gd name="CY8" fmla="*/ 3501 h 21600"/>
                <a:gd name="CX9" fmla="*/ 1606 w 21600"/>
                <a:gd name="CY9" fmla="*/ 3054 h 21600"/>
                <a:gd name="CX10" fmla="*/ 1689 w 21600"/>
                <a:gd name="CY10" fmla="*/ 2110 h 21600"/>
                <a:gd name="CX11" fmla="*/ 1794 w 21600"/>
                <a:gd name="CY11" fmla="*/ 1663 h 21600"/>
                <a:gd name="CX12" fmla="*/ 2169 w 21600"/>
                <a:gd name="CY12" fmla="*/ 1415 h 21600"/>
                <a:gd name="CX13" fmla="*/ 2211 w 21600"/>
                <a:gd name="CY13" fmla="*/ 819 h 21600"/>
                <a:gd name="CX14" fmla="*/ 2252 w 21600"/>
                <a:gd name="CY14" fmla="*/ 447 h 21600"/>
                <a:gd name="CX15" fmla="*/ 2732 w 21600"/>
                <a:gd name="CY15" fmla="*/ 174 h 21600"/>
                <a:gd name="CX16" fmla="*/ 3212 w 21600"/>
                <a:gd name="CY16" fmla="*/ 25 h 21600"/>
                <a:gd name="CX17" fmla="*/ 3837 w 21600"/>
                <a:gd name="CY17" fmla="*/ 174 h 21600"/>
                <a:gd name="CX18" fmla="*/ 4254 w 21600"/>
                <a:gd name="CY18" fmla="*/ 124 h 21600"/>
                <a:gd name="CX19" fmla="*/ 4692 w 21600"/>
                <a:gd name="CY19" fmla="*/ 372 h 21600"/>
                <a:gd name="CX20" fmla="*/ 5130 w 21600"/>
                <a:gd name="CY20" fmla="*/ 521 h 21600"/>
                <a:gd name="CX21" fmla="*/ 5568 w 21600"/>
                <a:gd name="CY21" fmla="*/ 770 h 21600"/>
                <a:gd name="CX22" fmla="*/ 6131 w 21600"/>
                <a:gd name="CY22" fmla="*/ 646 h 21600"/>
                <a:gd name="CX23" fmla="*/ 6528 w 21600"/>
                <a:gd name="CY23" fmla="*/ 546 h 21600"/>
                <a:gd name="CX24" fmla="*/ 7049 w 21600"/>
                <a:gd name="CY24" fmla="*/ 571 h 21600"/>
                <a:gd name="CX25" fmla="*/ 7508 w 21600"/>
                <a:gd name="CY25" fmla="*/ 1068 h 21600"/>
                <a:gd name="CX26" fmla="*/ 7383 w 21600"/>
                <a:gd name="CY26" fmla="*/ 1639 h 21600"/>
                <a:gd name="CX27" fmla="*/ 7237 w 21600"/>
                <a:gd name="CY27" fmla="*/ 2135 h 21600"/>
                <a:gd name="CX28" fmla="*/ 6736 w 21600"/>
                <a:gd name="CY28" fmla="*/ 2135 h 21600"/>
                <a:gd name="CX29" fmla="*/ 6403 w 21600"/>
                <a:gd name="CY29" fmla="*/ 2309 h 21600"/>
                <a:gd name="CX30" fmla="*/ 6173 w 21600"/>
                <a:gd name="CY30" fmla="*/ 2731 h 21600"/>
                <a:gd name="CX31" fmla="*/ 5485 w 21600"/>
                <a:gd name="CY31" fmla="*/ 2979 h 21600"/>
                <a:gd name="CX32" fmla="*/ 4713 w 21600"/>
                <a:gd name="CY32" fmla="*/ 2806 h 21600"/>
                <a:gd name="CX33" fmla="*/ 4421 w 21600"/>
                <a:gd name="CY33" fmla="*/ 3501 h 21600"/>
                <a:gd name="CX34" fmla="*/ 4025 w 21600"/>
                <a:gd name="CY34" fmla="*/ 3650 h 21600"/>
                <a:gd name="CX35" fmla="*/ 4004 w 21600"/>
                <a:gd name="CY35" fmla="*/ 3923 h 21600"/>
                <a:gd name="CX36" fmla="*/ 3879 w 21600"/>
                <a:gd name="CY36" fmla="*/ 4295 h 21600"/>
                <a:gd name="CX37" fmla="*/ 3671 w 21600"/>
                <a:gd name="CY37" fmla="*/ 4618 h 21600"/>
                <a:gd name="CX38" fmla="*/ 3483 w 21600"/>
                <a:gd name="CY38" fmla="*/ 4991 h 21600"/>
                <a:gd name="CX39" fmla="*/ 3379 w 21600"/>
                <a:gd name="CY39" fmla="*/ 5388 h 21600"/>
                <a:gd name="CX40" fmla="*/ 3525 w 21600"/>
                <a:gd name="CY40" fmla="*/ 5810 h 21600"/>
                <a:gd name="CX41" fmla="*/ 3900 w 21600"/>
                <a:gd name="CY41" fmla="*/ 6133 h 21600"/>
                <a:gd name="CX42" fmla="*/ 4234 w 21600"/>
                <a:gd name="CY42" fmla="*/ 6480 h 21600"/>
                <a:gd name="CX43" fmla="*/ 3879 w 21600"/>
                <a:gd name="CY43" fmla="*/ 6778 h 21600"/>
                <a:gd name="CX44" fmla="*/ 3379 w 21600"/>
                <a:gd name="CY44" fmla="*/ 6629 h 21600"/>
                <a:gd name="CX45" fmla="*/ 3212 w 21600"/>
                <a:gd name="CY45" fmla="*/ 7002 h 21600"/>
                <a:gd name="CX46" fmla="*/ 2982 w 21600"/>
                <a:gd name="CY46" fmla="*/ 7473 h 21600"/>
                <a:gd name="CX47" fmla="*/ 2669 w 21600"/>
                <a:gd name="CY47" fmla="*/ 7697 h 21600"/>
                <a:gd name="CX48" fmla="*/ 2398 w 21600"/>
                <a:gd name="CY48" fmla="*/ 7473 h 21600"/>
                <a:gd name="CX49" fmla="*/ 1814 w 21600"/>
                <a:gd name="CY49" fmla="*/ 7349 h 21600"/>
                <a:gd name="CX50" fmla="*/ 1627 w 21600"/>
                <a:gd name="CY50" fmla="*/ 7796 h 21600"/>
                <a:gd name="CX51" fmla="*/ 1251 w 21600"/>
                <a:gd name="CY51" fmla="*/ 8144 h 21600"/>
                <a:gd name="CX52" fmla="*/ 813 w 21600"/>
                <a:gd name="CY52" fmla="*/ 8318 h 21600"/>
                <a:gd name="CX53" fmla="*/ 42 w 21600"/>
                <a:gd name="CY53" fmla="*/ 7796 h 21600"/>
                <a:gd name="CX54" fmla="*/ 209 w 21600"/>
                <a:gd name="CY54" fmla="*/ 7175 h 21600"/>
              </a:gdLst>
              <a:ahLst/>
              <a:cxnLst>
                <a:cxn ang="0">
                  <a:pos x="CX1" y="CY1"/>
                </a:cxn>
                <a:cxn ang="0">
                  <a:pos x="CX2" y="CY2"/>
                </a:cxn>
                <a:cxn ang="0">
                  <a:pos x="CX3" y="CY3"/>
                </a:cxn>
                <a:cxn ang="0">
                  <a:pos x="CX4" y="CY4"/>
                </a:cxn>
                <a:cxn ang="0">
                  <a:pos x="CX5" y="CY5"/>
                </a:cxn>
                <a:cxn ang="0">
                  <a:pos x="CX6" y="CY6"/>
                </a:cxn>
                <a:cxn ang="0">
                  <a:pos x="CX7" y="CY7"/>
                </a:cxn>
                <a:cxn ang="0">
                  <a:pos x="CX8" y="CY8"/>
                </a:cxn>
                <a:cxn ang="0">
                  <a:pos x="CX9" y="CY9"/>
                </a:cxn>
                <a:cxn ang="0">
                  <a:pos x="CX10" y="CY10"/>
                </a:cxn>
                <a:cxn ang="0">
                  <a:pos x="CX11" y="CY11"/>
                </a:cxn>
                <a:cxn ang="0">
                  <a:pos x="CX12" y="CY12"/>
                </a:cxn>
                <a:cxn ang="0">
                  <a:pos x="CX13" y="CY13"/>
                </a:cxn>
                <a:cxn ang="0">
                  <a:pos x="CX14" y="CY14"/>
                </a:cxn>
                <a:cxn ang="0">
                  <a:pos x="CX15" y="CY15"/>
                </a:cxn>
                <a:cxn ang="0">
                  <a:pos x="CX16" y="CY16"/>
                </a:cxn>
                <a:cxn ang="0">
                  <a:pos x="CX17" y="CY17"/>
                </a:cxn>
                <a:cxn ang="0">
                  <a:pos x="CX18" y="CY18"/>
                </a:cxn>
                <a:cxn ang="0">
                  <a:pos x="CX19" y="CY19"/>
                </a:cxn>
                <a:cxn ang="0">
                  <a:pos x="CX20" y="CY20"/>
                </a:cxn>
                <a:cxn ang="0">
                  <a:pos x="CX21" y="CY21"/>
                </a:cxn>
                <a:cxn ang="0">
                  <a:pos x="CX22" y="CY22"/>
                </a:cxn>
                <a:cxn ang="0">
                  <a:pos x="CX23" y="CY23"/>
                </a:cxn>
                <a:cxn ang="0">
                  <a:pos x="CX24" y="CY24"/>
                </a:cxn>
                <a:cxn ang="0">
                  <a:pos x="CX25" y="CY25"/>
                </a:cxn>
                <a:cxn ang="0">
                  <a:pos x="CX26" y="CY26"/>
                </a:cxn>
                <a:cxn ang="0">
                  <a:pos x="CX27" y="CY27"/>
                </a:cxn>
                <a:cxn ang="0">
                  <a:pos x="CX28" y="CY28"/>
                </a:cxn>
                <a:cxn ang="0">
                  <a:pos x="CX29" y="CY29"/>
                </a:cxn>
                <a:cxn ang="0">
                  <a:pos x="CX30" y="CY30"/>
                </a:cxn>
                <a:cxn ang="0">
                  <a:pos x="CX31" y="CY31"/>
                </a:cxn>
                <a:cxn ang="0">
                  <a:pos x="CX32" y="CY32"/>
                </a:cxn>
                <a:cxn ang="0">
                  <a:pos x="CX33" y="CY33"/>
                </a:cxn>
                <a:cxn ang="0">
                  <a:pos x="CX34" y="CY34"/>
                </a:cxn>
                <a:cxn ang="0">
                  <a:pos x="CX35" y="CY35"/>
                </a:cxn>
                <a:cxn ang="0">
                  <a:pos x="CX36" y="CY36"/>
                </a:cxn>
                <a:cxn ang="0">
                  <a:pos x="CX37" y="CY37"/>
                </a:cxn>
                <a:cxn ang="0">
                  <a:pos x="CX38" y="CY38"/>
                </a:cxn>
                <a:cxn ang="0">
                  <a:pos x="CX39" y="CY39"/>
                </a:cxn>
                <a:cxn ang="0">
                  <a:pos x="CX40" y="CY40"/>
                </a:cxn>
                <a:cxn ang="0">
                  <a:pos x="CX41" y="CY41"/>
                </a:cxn>
                <a:cxn ang="0">
                  <a:pos x="CX42" y="CY42"/>
                </a:cxn>
                <a:cxn ang="0">
                  <a:pos x="CX43" y="CY43"/>
                </a:cxn>
                <a:cxn ang="0">
                  <a:pos x="CX44" y="CY44"/>
                </a:cxn>
                <a:cxn ang="0">
                  <a:pos x="CX45" y="CY45"/>
                </a:cxn>
                <a:cxn ang="0">
                  <a:pos x="CX46" y="CY46"/>
                </a:cxn>
                <a:cxn ang="0">
                  <a:pos x="CX47" y="CY47"/>
                </a:cxn>
                <a:cxn ang="0">
                  <a:pos x="CX48" y="CY48"/>
                </a:cxn>
                <a:cxn ang="0">
                  <a:pos x="CX49" y="CY49"/>
                </a:cxn>
                <a:cxn ang="0">
                  <a:pos x="CX50" y="CY50"/>
                </a:cxn>
                <a:cxn ang="0">
                  <a:pos x="CX51" y="CY51"/>
                </a:cxn>
                <a:cxn ang="0">
                  <a:pos x="CX52" y="CY52"/>
                </a:cxn>
                <a:cxn ang="0">
                  <a:pos x="CX53" y="CY53"/>
                </a:cxn>
                <a:cxn ang="0">
                  <a:pos x="CX54" y="CY54"/>
                </a:cxn>
              </a:cxnLst>
              <a:rect l="l" t="t" r="r" b="b"/>
              <a:pathLst>
                <a:path w="21600" h="21600">
                  <a:moveTo>
                    <a:pt x="1369" y="18346"/>
                  </a:moveTo>
                  <a:lnTo>
                    <a:pt x="1369" y="18346"/>
                  </a:lnTo>
                  <a:lnTo>
                    <a:pt x="1369" y="18346"/>
                  </a:lnTo>
                  <a:cubicBezTo>
                    <a:pt x="1408" y="18240"/>
                    <a:pt x="1450" y="18134"/>
                    <a:pt x="1488" y="18027"/>
                  </a:cubicBezTo>
                  <a:cubicBezTo>
                    <a:pt x="1468" y="18027"/>
                    <a:pt x="1240" y="18378"/>
                    <a:pt x="1250" y="18346"/>
                  </a:cubicBezTo>
                  <a:cubicBezTo>
                    <a:pt x="1260" y="18314"/>
                    <a:pt x="1537" y="17974"/>
                    <a:pt x="1547" y="17835"/>
                  </a:cubicBezTo>
                  <a:cubicBezTo>
                    <a:pt x="1547" y="17601"/>
                    <a:pt x="1446" y="17646"/>
                    <a:pt x="1309" y="17515"/>
                  </a:cubicBezTo>
                  <a:cubicBezTo>
                    <a:pt x="976" y="17197"/>
                    <a:pt x="1014" y="17232"/>
                    <a:pt x="833" y="16940"/>
                  </a:cubicBezTo>
                  <a:cubicBezTo>
                    <a:pt x="853" y="16876"/>
                    <a:pt x="842" y="16788"/>
                    <a:pt x="893" y="16748"/>
                  </a:cubicBezTo>
                  <a:cubicBezTo>
                    <a:pt x="995" y="16670"/>
                    <a:pt x="1125" y="16640"/>
                    <a:pt x="1250" y="16620"/>
                  </a:cubicBezTo>
                  <a:cubicBezTo>
                    <a:pt x="2000" y="16505"/>
                    <a:pt x="1526" y="16565"/>
                    <a:pt x="2678" y="16493"/>
                  </a:cubicBezTo>
                  <a:cubicBezTo>
                    <a:pt x="2544" y="16061"/>
                    <a:pt x="2730" y="16529"/>
                    <a:pt x="2440" y="16173"/>
                  </a:cubicBezTo>
                  <a:cubicBezTo>
                    <a:pt x="2345" y="16057"/>
                    <a:pt x="2202" y="15789"/>
                    <a:pt x="2202" y="15789"/>
                  </a:cubicBezTo>
                  <a:cubicBezTo>
                    <a:pt x="2261" y="15768"/>
                    <a:pt x="2319" y="15742"/>
                    <a:pt x="2380" y="15726"/>
                  </a:cubicBezTo>
                  <a:cubicBezTo>
                    <a:pt x="2653" y="15652"/>
                    <a:pt x="2864" y="15637"/>
                    <a:pt x="3154" y="15598"/>
                  </a:cubicBezTo>
                  <a:cubicBezTo>
                    <a:pt x="3543" y="15458"/>
                    <a:pt x="3161" y="15652"/>
                    <a:pt x="3392" y="15342"/>
                  </a:cubicBezTo>
                  <a:cubicBezTo>
                    <a:pt x="3436" y="15282"/>
                    <a:pt x="3511" y="15257"/>
                    <a:pt x="3570" y="15214"/>
                  </a:cubicBezTo>
                  <a:lnTo>
                    <a:pt x="3808" y="14831"/>
                  </a:lnTo>
                  <a:lnTo>
                    <a:pt x="3927" y="14639"/>
                  </a:lnTo>
                  <a:cubicBezTo>
                    <a:pt x="3947" y="14575"/>
                    <a:pt x="3959" y="14507"/>
                    <a:pt x="3987" y="14447"/>
                  </a:cubicBezTo>
                  <a:cubicBezTo>
                    <a:pt x="4019" y="14378"/>
                    <a:pt x="4077" y="14325"/>
                    <a:pt x="4106" y="14255"/>
                  </a:cubicBezTo>
                  <a:cubicBezTo>
                    <a:pt x="4157" y="14132"/>
                    <a:pt x="4185" y="14000"/>
                    <a:pt x="4225" y="13872"/>
                  </a:cubicBezTo>
                  <a:lnTo>
                    <a:pt x="4284" y="13680"/>
                  </a:lnTo>
                  <a:cubicBezTo>
                    <a:pt x="4264" y="13573"/>
                    <a:pt x="4251" y="13465"/>
                    <a:pt x="4225" y="13360"/>
                  </a:cubicBezTo>
                  <a:cubicBezTo>
                    <a:pt x="4192" y="13230"/>
                    <a:pt x="4106" y="12977"/>
                    <a:pt x="4106" y="12977"/>
                  </a:cubicBezTo>
                  <a:cubicBezTo>
                    <a:pt x="4142" y="12586"/>
                    <a:pt x="4219" y="12320"/>
                    <a:pt x="4106" y="11954"/>
                  </a:cubicBezTo>
                  <a:cubicBezTo>
                    <a:pt x="4083" y="11881"/>
                    <a:pt x="4043" y="11810"/>
                    <a:pt x="3987" y="11762"/>
                  </a:cubicBezTo>
                  <a:cubicBezTo>
                    <a:pt x="3938" y="11720"/>
                    <a:pt x="3864" y="11728"/>
                    <a:pt x="3808" y="11698"/>
                  </a:cubicBezTo>
                  <a:cubicBezTo>
                    <a:pt x="3744" y="11664"/>
                    <a:pt x="3689" y="11613"/>
                    <a:pt x="3630" y="11570"/>
                  </a:cubicBezTo>
                  <a:cubicBezTo>
                    <a:pt x="3647" y="11387"/>
                    <a:pt x="3642" y="10970"/>
                    <a:pt x="3749" y="10739"/>
                  </a:cubicBezTo>
                  <a:cubicBezTo>
                    <a:pt x="3781" y="10671"/>
                    <a:pt x="3836" y="10616"/>
                    <a:pt x="3868" y="10548"/>
                  </a:cubicBezTo>
                  <a:cubicBezTo>
                    <a:pt x="3896" y="10487"/>
                    <a:pt x="3897" y="10415"/>
                    <a:pt x="3927" y="10356"/>
                  </a:cubicBezTo>
                  <a:cubicBezTo>
                    <a:pt x="3997" y="10222"/>
                    <a:pt x="4165" y="9972"/>
                    <a:pt x="4165" y="9972"/>
                  </a:cubicBezTo>
                  <a:cubicBezTo>
                    <a:pt x="4315" y="9488"/>
                    <a:pt x="4335" y="9604"/>
                    <a:pt x="4225" y="9013"/>
                  </a:cubicBezTo>
                  <a:cubicBezTo>
                    <a:pt x="4200" y="8881"/>
                    <a:pt x="4106" y="8630"/>
                    <a:pt x="4106" y="8630"/>
                  </a:cubicBezTo>
                  <a:cubicBezTo>
                    <a:pt x="4126" y="8523"/>
                    <a:pt x="4103" y="8396"/>
                    <a:pt x="4165" y="8310"/>
                  </a:cubicBezTo>
                  <a:cubicBezTo>
                    <a:pt x="4253" y="8189"/>
                    <a:pt x="4522" y="8055"/>
                    <a:pt x="4522" y="8055"/>
                  </a:cubicBezTo>
                  <a:cubicBezTo>
                    <a:pt x="4542" y="7991"/>
                    <a:pt x="4582" y="7930"/>
                    <a:pt x="4582" y="7863"/>
                  </a:cubicBezTo>
                  <a:cubicBezTo>
                    <a:pt x="4582" y="7702"/>
                    <a:pt x="4463" y="7608"/>
                    <a:pt x="4403" y="7479"/>
                  </a:cubicBezTo>
                  <a:cubicBezTo>
                    <a:pt x="4375" y="7419"/>
                    <a:pt x="4364" y="7351"/>
                    <a:pt x="4344" y="7287"/>
                  </a:cubicBezTo>
                  <a:cubicBezTo>
                    <a:pt x="4364" y="6819"/>
                    <a:pt x="4327" y="6343"/>
                    <a:pt x="4403" y="5881"/>
                  </a:cubicBezTo>
                  <a:cubicBezTo>
                    <a:pt x="4486" y="5384"/>
                    <a:pt x="4589" y="5571"/>
                    <a:pt x="4820" y="5434"/>
                  </a:cubicBezTo>
                  <a:cubicBezTo>
                    <a:pt x="4945" y="5359"/>
                    <a:pt x="5177" y="5178"/>
                    <a:pt x="5177" y="5178"/>
                  </a:cubicBezTo>
                  <a:cubicBezTo>
                    <a:pt x="5157" y="5050"/>
                    <a:pt x="5144" y="4921"/>
                    <a:pt x="5117" y="4794"/>
                  </a:cubicBezTo>
                  <a:cubicBezTo>
                    <a:pt x="5104" y="4729"/>
                    <a:pt x="5058" y="4670"/>
                    <a:pt x="5058" y="4603"/>
                  </a:cubicBezTo>
                  <a:cubicBezTo>
                    <a:pt x="5058" y="4494"/>
                    <a:pt x="5093" y="4388"/>
                    <a:pt x="5117" y="4283"/>
                  </a:cubicBezTo>
                  <a:cubicBezTo>
                    <a:pt x="5133" y="4218"/>
                    <a:pt x="5138" y="4144"/>
                    <a:pt x="5177" y="4091"/>
                  </a:cubicBezTo>
                  <a:cubicBezTo>
                    <a:pt x="5280" y="3953"/>
                    <a:pt x="5450" y="3938"/>
                    <a:pt x="5593" y="3899"/>
                  </a:cubicBezTo>
                  <a:cubicBezTo>
                    <a:pt x="5653" y="3857"/>
                    <a:pt x="5708" y="3806"/>
                    <a:pt x="5772" y="3772"/>
                  </a:cubicBezTo>
                  <a:cubicBezTo>
                    <a:pt x="5857" y="3726"/>
                    <a:pt x="6112" y="3664"/>
                    <a:pt x="6188" y="3644"/>
                  </a:cubicBezTo>
                  <a:cubicBezTo>
                    <a:pt x="6248" y="3601"/>
                    <a:pt x="6322" y="3576"/>
                    <a:pt x="6367" y="3516"/>
                  </a:cubicBezTo>
                  <a:cubicBezTo>
                    <a:pt x="6477" y="3369"/>
                    <a:pt x="6410" y="3223"/>
                    <a:pt x="6367" y="3068"/>
                  </a:cubicBezTo>
                  <a:cubicBezTo>
                    <a:pt x="6331" y="2939"/>
                    <a:pt x="6248" y="2685"/>
                    <a:pt x="6248" y="2685"/>
                  </a:cubicBezTo>
                  <a:cubicBezTo>
                    <a:pt x="6268" y="2493"/>
                    <a:pt x="6251" y="2293"/>
                    <a:pt x="6307" y="2110"/>
                  </a:cubicBezTo>
                  <a:cubicBezTo>
                    <a:pt x="6353" y="1964"/>
                    <a:pt x="6545" y="1726"/>
                    <a:pt x="6545" y="1726"/>
                  </a:cubicBezTo>
                  <a:cubicBezTo>
                    <a:pt x="6565" y="1662"/>
                    <a:pt x="6615" y="1601"/>
                    <a:pt x="6605" y="1534"/>
                  </a:cubicBezTo>
                  <a:cubicBezTo>
                    <a:pt x="6593" y="1458"/>
                    <a:pt x="6518" y="1411"/>
                    <a:pt x="6486" y="1342"/>
                  </a:cubicBezTo>
                  <a:cubicBezTo>
                    <a:pt x="6458" y="1282"/>
                    <a:pt x="6446" y="1215"/>
                    <a:pt x="6426" y="1151"/>
                  </a:cubicBezTo>
                  <a:cubicBezTo>
                    <a:pt x="6597" y="1090"/>
                    <a:pt x="6656" y="1063"/>
                    <a:pt x="6843" y="1023"/>
                  </a:cubicBezTo>
                  <a:cubicBezTo>
                    <a:pt x="7367" y="910"/>
                    <a:pt x="7031" y="1019"/>
                    <a:pt x="7379" y="895"/>
                  </a:cubicBezTo>
                  <a:cubicBezTo>
                    <a:pt x="7458" y="767"/>
                    <a:pt x="7481" y="560"/>
                    <a:pt x="7617" y="511"/>
                  </a:cubicBezTo>
                  <a:cubicBezTo>
                    <a:pt x="7676" y="490"/>
                    <a:pt x="7739" y="478"/>
                    <a:pt x="7795" y="447"/>
                  </a:cubicBezTo>
                  <a:cubicBezTo>
                    <a:pt x="7991" y="342"/>
                    <a:pt x="7936" y="291"/>
                    <a:pt x="8152" y="256"/>
                  </a:cubicBezTo>
                  <a:cubicBezTo>
                    <a:pt x="8349" y="223"/>
                    <a:pt x="8549" y="213"/>
                    <a:pt x="8747" y="192"/>
                  </a:cubicBezTo>
                  <a:cubicBezTo>
                    <a:pt x="8826" y="170"/>
                    <a:pt x="8906" y="152"/>
                    <a:pt x="8985" y="128"/>
                  </a:cubicBezTo>
                  <a:cubicBezTo>
                    <a:pt x="9045" y="109"/>
                    <a:pt x="9102" y="76"/>
                    <a:pt x="9164" y="64"/>
                  </a:cubicBezTo>
                  <a:cubicBezTo>
                    <a:pt x="9321" y="33"/>
                    <a:pt x="9481" y="21"/>
                    <a:pt x="9640" y="0"/>
                  </a:cubicBezTo>
                  <a:cubicBezTo>
                    <a:pt x="9787" y="12"/>
                    <a:pt x="10335" y="-10"/>
                    <a:pt x="10592" y="128"/>
                  </a:cubicBezTo>
                  <a:cubicBezTo>
                    <a:pt x="10656" y="162"/>
                    <a:pt x="10715" y="207"/>
                    <a:pt x="10770" y="256"/>
                  </a:cubicBezTo>
                  <a:cubicBezTo>
                    <a:pt x="10835" y="314"/>
                    <a:pt x="10882" y="392"/>
                    <a:pt x="10949" y="447"/>
                  </a:cubicBezTo>
                  <a:cubicBezTo>
                    <a:pt x="11295" y="737"/>
                    <a:pt x="11271" y="691"/>
                    <a:pt x="11663" y="831"/>
                  </a:cubicBezTo>
                  <a:lnTo>
                    <a:pt x="11841" y="895"/>
                  </a:lnTo>
                  <a:cubicBezTo>
                    <a:pt x="11983" y="439"/>
                    <a:pt x="11782" y="990"/>
                    <a:pt x="12079" y="511"/>
                  </a:cubicBezTo>
                  <a:cubicBezTo>
                    <a:pt x="12114" y="455"/>
                    <a:pt x="12119" y="384"/>
                    <a:pt x="12139" y="320"/>
                  </a:cubicBezTo>
                  <a:cubicBezTo>
                    <a:pt x="12258" y="341"/>
                    <a:pt x="12386" y="331"/>
                    <a:pt x="12496" y="384"/>
                  </a:cubicBezTo>
                  <a:cubicBezTo>
                    <a:pt x="12573" y="420"/>
                    <a:pt x="12608" y="520"/>
                    <a:pt x="12674" y="575"/>
                  </a:cubicBezTo>
                  <a:cubicBezTo>
                    <a:pt x="12787" y="670"/>
                    <a:pt x="12896" y="782"/>
                    <a:pt x="13031" y="831"/>
                  </a:cubicBezTo>
                  <a:lnTo>
                    <a:pt x="13388" y="959"/>
                  </a:lnTo>
                  <a:cubicBezTo>
                    <a:pt x="13468" y="938"/>
                    <a:pt x="13548" y="919"/>
                    <a:pt x="13626" y="895"/>
                  </a:cubicBezTo>
                  <a:cubicBezTo>
                    <a:pt x="13687" y="876"/>
                    <a:pt x="13743" y="824"/>
                    <a:pt x="13805" y="831"/>
                  </a:cubicBezTo>
                  <a:cubicBezTo>
                    <a:pt x="13949" y="846"/>
                    <a:pt x="14083" y="916"/>
                    <a:pt x="14221" y="959"/>
                  </a:cubicBezTo>
                  <a:cubicBezTo>
                    <a:pt x="14397" y="1100"/>
                    <a:pt x="14500" y="1164"/>
                    <a:pt x="14638" y="1342"/>
                  </a:cubicBezTo>
                  <a:cubicBezTo>
                    <a:pt x="14684" y="1401"/>
                    <a:pt x="14696" y="1493"/>
                    <a:pt x="14757" y="1534"/>
                  </a:cubicBezTo>
                  <a:cubicBezTo>
                    <a:pt x="14863" y="1606"/>
                    <a:pt x="15010" y="1587"/>
                    <a:pt x="15114" y="1662"/>
                  </a:cubicBezTo>
                  <a:cubicBezTo>
                    <a:pt x="15174" y="1705"/>
                    <a:pt x="15227" y="1759"/>
                    <a:pt x="15293" y="1790"/>
                  </a:cubicBezTo>
                  <a:cubicBezTo>
                    <a:pt x="15584" y="1929"/>
                    <a:pt x="15621" y="1896"/>
                    <a:pt x="15888" y="1982"/>
                  </a:cubicBezTo>
                  <a:cubicBezTo>
                    <a:pt x="16482" y="2173"/>
                    <a:pt x="16004" y="2073"/>
                    <a:pt x="16661" y="2173"/>
                  </a:cubicBezTo>
                  <a:cubicBezTo>
                    <a:pt x="17084" y="2117"/>
                    <a:pt x="17104" y="2245"/>
                    <a:pt x="17256" y="1918"/>
                  </a:cubicBezTo>
                  <a:cubicBezTo>
                    <a:pt x="17284" y="1857"/>
                    <a:pt x="17271" y="1774"/>
                    <a:pt x="17316" y="1726"/>
                  </a:cubicBezTo>
                  <a:cubicBezTo>
                    <a:pt x="17360" y="1678"/>
                    <a:pt x="17433" y="1677"/>
                    <a:pt x="17494" y="1662"/>
                  </a:cubicBezTo>
                  <a:cubicBezTo>
                    <a:pt x="17612" y="1634"/>
                    <a:pt x="17733" y="1624"/>
                    <a:pt x="17851" y="1598"/>
                  </a:cubicBezTo>
                  <a:cubicBezTo>
                    <a:pt x="17931" y="1581"/>
                    <a:pt x="18011" y="1558"/>
                    <a:pt x="18089" y="1534"/>
                  </a:cubicBezTo>
                  <a:cubicBezTo>
                    <a:pt x="18150" y="1516"/>
                    <a:pt x="18207" y="1485"/>
                    <a:pt x="18268" y="1470"/>
                  </a:cubicBezTo>
                  <a:cubicBezTo>
                    <a:pt x="18386" y="1442"/>
                    <a:pt x="18506" y="1432"/>
                    <a:pt x="18625" y="1406"/>
                  </a:cubicBezTo>
                  <a:cubicBezTo>
                    <a:pt x="18811" y="1366"/>
                    <a:pt x="18871" y="1339"/>
                    <a:pt x="19041" y="1278"/>
                  </a:cubicBezTo>
                  <a:cubicBezTo>
                    <a:pt x="19180" y="1300"/>
                    <a:pt x="19320" y="1313"/>
                    <a:pt x="19458" y="1342"/>
                  </a:cubicBezTo>
                  <a:cubicBezTo>
                    <a:pt x="19519" y="1356"/>
                    <a:pt x="19575" y="1394"/>
                    <a:pt x="19636" y="1406"/>
                  </a:cubicBezTo>
                  <a:cubicBezTo>
                    <a:pt x="19794" y="1437"/>
                    <a:pt x="19954" y="1449"/>
                    <a:pt x="20112" y="1470"/>
                  </a:cubicBezTo>
                  <a:cubicBezTo>
                    <a:pt x="20129" y="1595"/>
                    <a:pt x="20121" y="1996"/>
                    <a:pt x="20291" y="2110"/>
                  </a:cubicBezTo>
                  <a:cubicBezTo>
                    <a:pt x="20397" y="2181"/>
                    <a:pt x="20648" y="2237"/>
                    <a:pt x="20648" y="2237"/>
                  </a:cubicBezTo>
                  <a:cubicBezTo>
                    <a:pt x="21266" y="2680"/>
                    <a:pt x="20309" y="2006"/>
                    <a:pt x="21064" y="2493"/>
                  </a:cubicBezTo>
                  <a:cubicBezTo>
                    <a:pt x="21187" y="2572"/>
                    <a:pt x="21421" y="2749"/>
                    <a:pt x="21421" y="2749"/>
                  </a:cubicBezTo>
                  <a:cubicBezTo>
                    <a:pt x="21482" y="2846"/>
                    <a:pt x="21600" y="3000"/>
                    <a:pt x="21600" y="3132"/>
                  </a:cubicBezTo>
                  <a:cubicBezTo>
                    <a:pt x="21600" y="3241"/>
                    <a:pt x="21565" y="3347"/>
                    <a:pt x="21541" y="3452"/>
                  </a:cubicBezTo>
                  <a:cubicBezTo>
                    <a:pt x="21491" y="3666"/>
                    <a:pt x="21391" y="3869"/>
                    <a:pt x="21243" y="4027"/>
                  </a:cubicBezTo>
                  <a:lnTo>
                    <a:pt x="21064" y="4219"/>
                  </a:lnTo>
                  <a:cubicBezTo>
                    <a:pt x="21029" y="4334"/>
                    <a:pt x="20959" y="4588"/>
                    <a:pt x="20886" y="4667"/>
                  </a:cubicBezTo>
                  <a:cubicBezTo>
                    <a:pt x="20842" y="4714"/>
                    <a:pt x="20767" y="4709"/>
                    <a:pt x="20707" y="4730"/>
                  </a:cubicBezTo>
                  <a:cubicBezTo>
                    <a:pt x="20566" y="5187"/>
                    <a:pt x="20519" y="5002"/>
                    <a:pt x="20707" y="5306"/>
                  </a:cubicBezTo>
                  <a:cubicBezTo>
                    <a:pt x="20688" y="5370"/>
                    <a:pt x="20687" y="5445"/>
                    <a:pt x="20648" y="5498"/>
                  </a:cubicBezTo>
                  <a:cubicBezTo>
                    <a:pt x="20564" y="5610"/>
                    <a:pt x="20409" y="5647"/>
                    <a:pt x="20291" y="5689"/>
                  </a:cubicBezTo>
                  <a:cubicBezTo>
                    <a:pt x="20178" y="5665"/>
                    <a:pt x="19937" y="5627"/>
                    <a:pt x="19815" y="5561"/>
                  </a:cubicBezTo>
                  <a:cubicBezTo>
                    <a:pt x="19751" y="5527"/>
                    <a:pt x="19696" y="5476"/>
                    <a:pt x="19636" y="5434"/>
                  </a:cubicBezTo>
                  <a:cubicBezTo>
                    <a:pt x="19498" y="5455"/>
                    <a:pt x="19355" y="5458"/>
                    <a:pt x="19220" y="5498"/>
                  </a:cubicBezTo>
                  <a:cubicBezTo>
                    <a:pt x="19134" y="5523"/>
                    <a:pt x="19063" y="5588"/>
                    <a:pt x="18982" y="5625"/>
                  </a:cubicBezTo>
                  <a:cubicBezTo>
                    <a:pt x="18924" y="5652"/>
                    <a:pt x="18863" y="5668"/>
                    <a:pt x="18803" y="5689"/>
                  </a:cubicBezTo>
                  <a:cubicBezTo>
                    <a:pt x="18744" y="5732"/>
                    <a:pt x="18690" y="5786"/>
                    <a:pt x="18625" y="5817"/>
                  </a:cubicBezTo>
                  <a:cubicBezTo>
                    <a:pt x="18510" y="5872"/>
                    <a:pt x="18268" y="5945"/>
                    <a:pt x="18268" y="5945"/>
                  </a:cubicBezTo>
                  <a:cubicBezTo>
                    <a:pt x="18126" y="6401"/>
                    <a:pt x="18253" y="6254"/>
                    <a:pt x="17970" y="6456"/>
                  </a:cubicBezTo>
                  <a:cubicBezTo>
                    <a:pt x="17931" y="6520"/>
                    <a:pt x="17897" y="6589"/>
                    <a:pt x="17851" y="6648"/>
                  </a:cubicBezTo>
                  <a:cubicBezTo>
                    <a:pt x="17797" y="6718"/>
                    <a:pt x="17719" y="6765"/>
                    <a:pt x="17673" y="6840"/>
                  </a:cubicBezTo>
                  <a:cubicBezTo>
                    <a:pt x="17638" y="6896"/>
                    <a:pt x="17641" y="6971"/>
                    <a:pt x="17613" y="7032"/>
                  </a:cubicBezTo>
                  <a:cubicBezTo>
                    <a:pt x="17581" y="7100"/>
                    <a:pt x="17545" y="7169"/>
                    <a:pt x="17494" y="7224"/>
                  </a:cubicBezTo>
                  <a:cubicBezTo>
                    <a:pt x="17410" y="7314"/>
                    <a:pt x="17255" y="7393"/>
                    <a:pt x="17137" y="7415"/>
                  </a:cubicBezTo>
                  <a:cubicBezTo>
                    <a:pt x="16861" y="7468"/>
                    <a:pt x="16304" y="7543"/>
                    <a:pt x="16304" y="7543"/>
                  </a:cubicBezTo>
                  <a:cubicBezTo>
                    <a:pt x="16053" y="7633"/>
                    <a:pt x="15986" y="7671"/>
                    <a:pt x="15650" y="7671"/>
                  </a:cubicBezTo>
                  <a:cubicBezTo>
                    <a:pt x="15411" y="7671"/>
                    <a:pt x="15174" y="7628"/>
                    <a:pt x="14936" y="7607"/>
                  </a:cubicBezTo>
                  <a:cubicBezTo>
                    <a:pt x="14817" y="7564"/>
                    <a:pt x="14683" y="7554"/>
                    <a:pt x="14579" y="7479"/>
                  </a:cubicBezTo>
                  <a:cubicBezTo>
                    <a:pt x="14456" y="7391"/>
                    <a:pt x="14373" y="7308"/>
                    <a:pt x="14221" y="7287"/>
                  </a:cubicBezTo>
                  <a:cubicBezTo>
                    <a:pt x="13965" y="7253"/>
                    <a:pt x="13706" y="7245"/>
                    <a:pt x="13448" y="7224"/>
                  </a:cubicBezTo>
                  <a:cubicBezTo>
                    <a:pt x="13160" y="7301"/>
                    <a:pt x="13101" y="7256"/>
                    <a:pt x="12972" y="7671"/>
                  </a:cubicBezTo>
                  <a:lnTo>
                    <a:pt x="12853" y="8055"/>
                  </a:lnTo>
                  <a:cubicBezTo>
                    <a:pt x="12834" y="8237"/>
                    <a:pt x="12834" y="8607"/>
                    <a:pt x="12734" y="8822"/>
                  </a:cubicBezTo>
                  <a:cubicBezTo>
                    <a:pt x="12702" y="8890"/>
                    <a:pt x="12644" y="8943"/>
                    <a:pt x="12615" y="9013"/>
                  </a:cubicBezTo>
                  <a:cubicBezTo>
                    <a:pt x="12564" y="9137"/>
                    <a:pt x="12608" y="9337"/>
                    <a:pt x="12496" y="9397"/>
                  </a:cubicBezTo>
                  <a:cubicBezTo>
                    <a:pt x="12202" y="9555"/>
                    <a:pt x="12342" y="9495"/>
                    <a:pt x="12079" y="9589"/>
                  </a:cubicBezTo>
                  <a:cubicBezTo>
                    <a:pt x="12040" y="9525"/>
                    <a:pt x="12016" y="9445"/>
                    <a:pt x="11960" y="9397"/>
                  </a:cubicBezTo>
                  <a:cubicBezTo>
                    <a:pt x="11812" y="9270"/>
                    <a:pt x="11640" y="9367"/>
                    <a:pt x="11484" y="9397"/>
                  </a:cubicBezTo>
                  <a:cubicBezTo>
                    <a:pt x="11366" y="9420"/>
                    <a:pt x="11246" y="9440"/>
                    <a:pt x="11127" y="9461"/>
                  </a:cubicBezTo>
                  <a:cubicBezTo>
                    <a:pt x="11107" y="9525"/>
                    <a:pt x="11068" y="9585"/>
                    <a:pt x="11068" y="9653"/>
                  </a:cubicBezTo>
                  <a:cubicBezTo>
                    <a:pt x="11068" y="9745"/>
                    <a:pt x="11186" y="9984"/>
                    <a:pt x="11246" y="10036"/>
                  </a:cubicBezTo>
                  <a:cubicBezTo>
                    <a:pt x="11295" y="10078"/>
                    <a:pt x="11365" y="10079"/>
                    <a:pt x="11425" y="10100"/>
                  </a:cubicBezTo>
                  <a:cubicBezTo>
                    <a:pt x="11445" y="10185"/>
                    <a:pt x="11484" y="10268"/>
                    <a:pt x="11484" y="10356"/>
                  </a:cubicBezTo>
                  <a:cubicBezTo>
                    <a:pt x="11484" y="10444"/>
                    <a:pt x="11447" y="10527"/>
                    <a:pt x="11425" y="10612"/>
                  </a:cubicBezTo>
                  <a:cubicBezTo>
                    <a:pt x="11393" y="10732"/>
                    <a:pt x="11343" y="10912"/>
                    <a:pt x="11246" y="10995"/>
                  </a:cubicBezTo>
                  <a:cubicBezTo>
                    <a:pt x="11197" y="11037"/>
                    <a:pt x="11127" y="11038"/>
                    <a:pt x="11068" y="11059"/>
                  </a:cubicBezTo>
                  <a:cubicBezTo>
                    <a:pt x="11028" y="11123"/>
                    <a:pt x="11005" y="11203"/>
                    <a:pt x="10949" y="11251"/>
                  </a:cubicBezTo>
                  <a:cubicBezTo>
                    <a:pt x="10900" y="11293"/>
                    <a:pt x="10815" y="11267"/>
                    <a:pt x="10770" y="11315"/>
                  </a:cubicBezTo>
                  <a:cubicBezTo>
                    <a:pt x="10669" y="11423"/>
                    <a:pt x="10532" y="11698"/>
                    <a:pt x="10532" y="11698"/>
                  </a:cubicBezTo>
                  <a:cubicBezTo>
                    <a:pt x="10512" y="11762"/>
                    <a:pt x="10501" y="11830"/>
                    <a:pt x="10473" y="11890"/>
                  </a:cubicBezTo>
                  <a:cubicBezTo>
                    <a:pt x="10441" y="11959"/>
                    <a:pt x="10382" y="12011"/>
                    <a:pt x="10354" y="12082"/>
                  </a:cubicBezTo>
                  <a:cubicBezTo>
                    <a:pt x="10322" y="12163"/>
                    <a:pt x="10326" y="12257"/>
                    <a:pt x="10294" y="12338"/>
                  </a:cubicBezTo>
                  <a:cubicBezTo>
                    <a:pt x="10215" y="12536"/>
                    <a:pt x="10155" y="12543"/>
                    <a:pt x="9997" y="12657"/>
                  </a:cubicBezTo>
                  <a:cubicBezTo>
                    <a:pt x="9977" y="12721"/>
                    <a:pt x="9965" y="12789"/>
                    <a:pt x="9937" y="12849"/>
                  </a:cubicBezTo>
                  <a:cubicBezTo>
                    <a:pt x="9905" y="12918"/>
                    <a:pt x="9843" y="12969"/>
                    <a:pt x="9818" y="13041"/>
                  </a:cubicBezTo>
                  <a:cubicBezTo>
                    <a:pt x="9783" y="13142"/>
                    <a:pt x="9783" y="13255"/>
                    <a:pt x="9759" y="13360"/>
                  </a:cubicBezTo>
                  <a:cubicBezTo>
                    <a:pt x="9743" y="13426"/>
                    <a:pt x="9714" y="13487"/>
                    <a:pt x="9699" y="13552"/>
                  </a:cubicBezTo>
                  <a:cubicBezTo>
                    <a:pt x="9675" y="13657"/>
                    <a:pt x="9662" y="13766"/>
                    <a:pt x="9640" y="13872"/>
                  </a:cubicBezTo>
                  <a:cubicBezTo>
                    <a:pt x="9527" y="14414"/>
                    <a:pt x="9624" y="13799"/>
                    <a:pt x="9521" y="14575"/>
                  </a:cubicBezTo>
                  <a:cubicBezTo>
                    <a:pt x="9543" y="14697"/>
                    <a:pt x="9579" y="14955"/>
                    <a:pt x="9640" y="15086"/>
                  </a:cubicBezTo>
                  <a:cubicBezTo>
                    <a:pt x="9672" y="15155"/>
                    <a:pt x="9719" y="15214"/>
                    <a:pt x="9759" y="15278"/>
                  </a:cubicBezTo>
                  <a:cubicBezTo>
                    <a:pt x="9825" y="15170"/>
                    <a:pt x="9910" y="14981"/>
                    <a:pt x="10056" y="14958"/>
                  </a:cubicBezTo>
                  <a:cubicBezTo>
                    <a:pt x="10109" y="14950"/>
                    <a:pt x="10406" y="15062"/>
                    <a:pt x="10473" y="15086"/>
                  </a:cubicBezTo>
                  <a:cubicBezTo>
                    <a:pt x="10581" y="15436"/>
                    <a:pt x="10506" y="15456"/>
                    <a:pt x="10770" y="15598"/>
                  </a:cubicBezTo>
                  <a:cubicBezTo>
                    <a:pt x="10826" y="15628"/>
                    <a:pt x="10889" y="15640"/>
                    <a:pt x="10949" y="15662"/>
                  </a:cubicBezTo>
                  <a:cubicBezTo>
                    <a:pt x="11008" y="15704"/>
                    <a:pt x="11060" y="15762"/>
                    <a:pt x="11127" y="15789"/>
                  </a:cubicBezTo>
                  <a:cubicBezTo>
                    <a:pt x="11222" y="15828"/>
                    <a:pt x="11410" y="15746"/>
                    <a:pt x="11425" y="15853"/>
                  </a:cubicBezTo>
                  <a:cubicBezTo>
                    <a:pt x="11445" y="16006"/>
                    <a:pt x="11187" y="16237"/>
                    <a:pt x="11187" y="16237"/>
                  </a:cubicBezTo>
                  <a:cubicBezTo>
                    <a:pt x="11648" y="16567"/>
                    <a:pt x="11408" y="16444"/>
                    <a:pt x="11901" y="16620"/>
                  </a:cubicBezTo>
                  <a:lnTo>
                    <a:pt x="12079" y="16684"/>
                  </a:lnTo>
                  <a:cubicBezTo>
                    <a:pt x="12139" y="16727"/>
                    <a:pt x="12207" y="16758"/>
                    <a:pt x="12258" y="16812"/>
                  </a:cubicBezTo>
                  <a:cubicBezTo>
                    <a:pt x="12403" y="16969"/>
                    <a:pt x="12433" y="17107"/>
                    <a:pt x="12317" y="17324"/>
                  </a:cubicBezTo>
                  <a:cubicBezTo>
                    <a:pt x="12263" y="17426"/>
                    <a:pt x="12052" y="17483"/>
                    <a:pt x="11960" y="17515"/>
                  </a:cubicBezTo>
                  <a:cubicBezTo>
                    <a:pt x="11663" y="17494"/>
                    <a:pt x="11358" y="17525"/>
                    <a:pt x="11068" y="17452"/>
                  </a:cubicBezTo>
                  <a:cubicBezTo>
                    <a:pt x="10998" y="17434"/>
                    <a:pt x="11005" y="17308"/>
                    <a:pt x="10949" y="17260"/>
                  </a:cubicBezTo>
                  <a:cubicBezTo>
                    <a:pt x="10900" y="17218"/>
                    <a:pt x="10826" y="17226"/>
                    <a:pt x="10770" y="17196"/>
                  </a:cubicBezTo>
                  <a:cubicBezTo>
                    <a:pt x="10362" y="16976"/>
                    <a:pt x="10868" y="17127"/>
                    <a:pt x="10294" y="17004"/>
                  </a:cubicBezTo>
                  <a:cubicBezTo>
                    <a:pt x="10076" y="17025"/>
                    <a:pt x="9848" y="16994"/>
                    <a:pt x="9640" y="17068"/>
                  </a:cubicBezTo>
                  <a:cubicBezTo>
                    <a:pt x="9580" y="17089"/>
                    <a:pt x="9611" y="17201"/>
                    <a:pt x="9580" y="17260"/>
                  </a:cubicBezTo>
                  <a:cubicBezTo>
                    <a:pt x="9511" y="17394"/>
                    <a:pt x="9421" y="17515"/>
                    <a:pt x="9342" y="17643"/>
                  </a:cubicBezTo>
                  <a:lnTo>
                    <a:pt x="9223" y="17835"/>
                  </a:lnTo>
                  <a:cubicBezTo>
                    <a:pt x="9203" y="17899"/>
                    <a:pt x="9164" y="17959"/>
                    <a:pt x="9164" y="18027"/>
                  </a:cubicBezTo>
                  <a:cubicBezTo>
                    <a:pt x="9164" y="18252"/>
                    <a:pt x="9221" y="18404"/>
                    <a:pt x="9283" y="18602"/>
                  </a:cubicBezTo>
                  <a:cubicBezTo>
                    <a:pt x="9263" y="18815"/>
                    <a:pt x="9291" y="19040"/>
                    <a:pt x="9223" y="19241"/>
                  </a:cubicBezTo>
                  <a:cubicBezTo>
                    <a:pt x="9202" y="19305"/>
                    <a:pt x="9107" y="19305"/>
                    <a:pt x="9045" y="19305"/>
                  </a:cubicBezTo>
                  <a:cubicBezTo>
                    <a:pt x="8865" y="19305"/>
                    <a:pt x="8688" y="19263"/>
                    <a:pt x="8509" y="19241"/>
                  </a:cubicBezTo>
                  <a:cubicBezTo>
                    <a:pt x="8469" y="19305"/>
                    <a:pt x="8422" y="19364"/>
                    <a:pt x="8390" y="19433"/>
                  </a:cubicBezTo>
                  <a:cubicBezTo>
                    <a:pt x="8293" y="19641"/>
                    <a:pt x="8382" y="19634"/>
                    <a:pt x="8212" y="19817"/>
                  </a:cubicBezTo>
                  <a:cubicBezTo>
                    <a:pt x="8161" y="19871"/>
                    <a:pt x="8093" y="19902"/>
                    <a:pt x="8033" y="19945"/>
                  </a:cubicBezTo>
                  <a:cubicBezTo>
                    <a:pt x="8001" y="19936"/>
                    <a:pt x="7668" y="19853"/>
                    <a:pt x="7617" y="19817"/>
                  </a:cubicBezTo>
                  <a:cubicBezTo>
                    <a:pt x="7547" y="19767"/>
                    <a:pt x="7512" y="19669"/>
                    <a:pt x="7438" y="19625"/>
                  </a:cubicBezTo>
                  <a:cubicBezTo>
                    <a:pt x="7328" y="19560"/>
                    <a:pt x="7200" y="19540"/>
                    <a:pt x="7081" y="19497"/>
                  </a:cubicBezTo>
                  <a:lnTo>
                    <a:pt x="6902" y="19433"/>
                  </a:lnTo>
                  <a:cubicBezTo>
                    <a:pt x="6883" y="19369"/>
                    <a:pt x="6873" y="19300"/>
                    <a:pt x="6843" y="19241"/>
                  </a:cubicBezTo>
                  <a:cubicBezTo>
                    <a:pt x="6774" y="19107"/>
                    <a:pt x="6605" y="18858"/>
                    <a:pt x="6605" y="18858"/>
                  </a:cubicBezTo>
                  <a:cubicBezTo>
                    <a:pt x="5772" y="19007"/>
                    <a:pt x="6129" y="19028"/>
                    <a:pt x="5534" y="18922"/>
                  </a:cubicBezTo>
                  <a:cubicBezTo>
                    <a:pt x="5515" y="18892"/>
                    <a:pt x="5364" y="18563"/>
                    <a:pt x="5236" y="18666"/>
                  </a:cubicBezTo>
                  <a:cubicBezTo>
                    <a:pt x="5171" y="18719"/>
                    <a:pt x="5195" y="18836"/>
                    <a:pt x="5177" y="18922"/>
                  </a:cubicBezTo>
                  <a:cubicBezTo>
                    <a:pt x="5155" y="19028"/>
                    <a:pt x="5139" y="19135"/>
                    <a:pt x="5117" y="19241"/>
                  </a:cubicBezTo>
                  <a:cubicBezTo>
                    <a:pt x="5100" y="19327"/>
                    <a:pt x="5076" y="19411"/>
                    <a:pt x="5058" y="19497"/>
                  </a:cubicBezTo>
                  <a:cubicBezTo>
                    <a:pt x="5036" y="19603"/>
                    <a:pt x="5060" y="19731"/>
                    <a:pt x="4998" y="19817"/>
                  </a:cubicBezTo>
                  <a:cubicBezTo>
                    <a:pt x="4911" y="19938"/>
                    <a:pt x="4641" y="20072"/>
                    <a:pt x="4641" y="20072"/>
                  </a:cubicBezTo>
                  <a:cubicBezTo>
                    <a:pt x="4577" y="20280"/>
                    <a:pt x="4614" y="20291"/>
                    <a:pt x="4403" y="20392"/>
                  </a:cubicBezTo>
                  <a:cubicBezTo>
                    <a:pt x="4289" y="20447"/>
                    <a:pt x="4046" y="20520"/>
                    <a:pt x="4046" y="20520"/>
                  </a:cubicBezTo>
                  <a:cubicBezTo>
                    <a:pt x="3987" y="20563"/>
                    <a:pt x="3918" y="20593"/>
                    <a:pt x="3868" y="20648"/>
                  </a:cubicBezTo>
                  <a:cubicBezTo>
                    <a:pt x="3693" y="20835"/>
                    <a:pt x="3824" y="20865"/>
                    <a:pt x="3570" y="20967"/>
                  </a:cubicBezTo>
                  <a:cubicBezTo>
                    <a:pt x="3476" y="21006"/>
                    <a:pt x="3372" y="21010"/>
                    <a:pt x="3273" y="21031"/>
                  </a:cubicBezTo>
                  <a:cubicBezTo>
                    <a:pt x="3253" y="21095"/>
                    <a:pt x="3262" y="21181"/>
                    <a:pt x="3213" y="21223"/>
                  </a:cubicBezTo>
                  <a:cubicBezTo>
                    <a:pt x="3149" y="21278"/>
                    <a:pt x="3054" y="21263"/>
                    <a:pt x="2975" y="21287"/>
                  </a:cubicBezTo>
                  <a:cubicBezTo>
                    <a:pt x="2547" y="21418"/>
                    <a:pt x="3109" y="21309"/>
                    <a:pt x="2321" y="21415"/>
                  </a:cubicBezTo>
                  <a:cubicBezTo>
                    <a:pt x="1238" y="21379"/>
                    <a:pt x="530" y="21995"/>
                    <a:pt x="357" y="21159"/>
                  </a:cubicBezTo>
                  <a:cubicBezTo>
                    <a:pt x="331" y="21033"/>
                    <a:pt x="336" y="20899"/>
                    <a:pt x="298" y="20776"/>
                  </a:cubicBezTo>
                  <a:cubicBezTo>
                    <a:pt x="275" y="20703"/>
                    <a:pt x="218" y="20648"/>
                    <a:pt x="179" y="20584"/>
                  </a:cubicBezTo>
                  <a:cubicBezTo>
                    <a:pt x="159" y="20413"/>
                    <a:pt x="161" y="20238"/>
                    <a:pt x="119" y="20072"/>
                  </a:cubicBezTo>
                  <a:cubicBezTo>
                    <a:pt x="100" y="19998"/>
                    <a:pt x="0" y="19957"/>
                    <a:pt x="0" y="19881"/>
                  </a:cubicBezTo>
                  <a:cubicBezTo>
                    <a:pt x="0" y="19804"/>
                    <a:pt x="79" y="19753"/>
                    <a:pt x="119" y="19689"/>
                  </a:cubicBezTo>
                  <a:cubicBezTo>
                    <a:pt x="179" y="19497"/>
                    <a:pt x="218" y="19316"/>
                    <a:pt x="298" y="19114"/>
                  </a:cubicBezTo>
                  <a:cubicBezTo>
                    <a:pt x="377" y="18911"/>
                    <a:pt x="357" y="18709"/>
                    <a:pt x="595" y="18474"/>
                  </a:cubicBezTo>
                  <a:cubicBezTo>
                    <a:pt x="694" y="18357"/>
                    <a:pt x="1366" y="18424"/>
                    <a:pt x="1428" y="18410"/>
                  </a:cubicBezTo>
                </a:path>
              </a:pathLst>
            </a:custGeom>
            <a:solidFill>
              <a:srgbClr val="00B050"/>
            </a:solidFill>
            <a:ln w="22225" cap="flat">
              <a:solidFill>
                <a:srgbClr val="00B050"/>
              </a:solidFill>
              <a:prstDash val="solid"/>
              <a:headEnd type="none" w="med" len="med"/>
              <a:tailEnd type="none" w="med" len="med"/>
            </a:ln>
          </p:spPr>
        </p:sp>
        <p:sp>
          <p:nvSpPr>
            <p:cNvPr id="1110" name="テキスト ボックス 31"/>
            <p:cNvSpPr>
              <a:spLocks noChangeArrowheads="1"/>
            </p:cNvSpPr>
            <p:nvPr/>
          </p:nvSpPr>
          <p:spPr>
            <a:xfrm rot="19740000">
              <a:off x="3456751" y="4596203"/>
              <a:ext cx="1503035" cy="513570"/>
            </a:xfrm>
            <a:prstGeom prst="rect">
              <a:avLst/>
            </a:prstGeom>
            <a:noFill/>
            <a:ln>
              <a:miter/>
            </a:ln>
          </p:spPr>
          <p:txBody>
            <a:bodyPr vert="horz" wrap="square"/>
            <a:lstStyle/>
            <a:p>
              <a:pPr fontAlgn="base" latinLnBrk="0">
                <a:lnSpc>
                  <a:spcPct val="100000"/>
                </a:lnSpc>
                <a:spcBef>
                  <a:spcPct val="0"/>
                </a:spcBef>
                <a:spcAft>
                  <a:spcPct val="0"/>
                </a:spcAft>
                <a:buClrTx/>
                <a:buFontTx/>
                <a:buNone/>
              </a:pPr>
              <a:r>
                <a:rPr kumimoji="1" lang="ja-JP" altLang="en-US" sz="900" noProof="0" dirty="0" err="0">
                  <a:solidFill>
                    <a:srgbClr val="7F7F7F"/>
                  </a:solidFill>
                  <a:effectLst/>
                  <a:latin typeface="メイリオ" pitchFamily="55" charset="-128"/>
                  <a:ea typeface="メイリオ" pitchFamily="55" charset="-128"/>
                </a:rPr>
                <a:t>京都市</a:t>
              </a:r>
            </a:p>
          </p:txBody>
        </p:sp>
        <p:sp>
          <p:nvSpPr>
            <p:cNvPr id="1111" name="テキスト ボックス 32"/>
            <p:cNvSpPr>
              <a:spLocks noChangeArrowheads="1"/>
            </p:cNvSpPr>
            <p:nvPr/>
          </p:nvSpPr>
          <p:spPr>
            <a:xfrm>
              <a:off x="2987675" y="5568980"/>
              <a:ext cx="1615523" cy="226749"/>
            </a:xfrm>
            <a:prstGeom prst="rect">
              <a:avLst/>
            </a:prstGeom>
            <a:noFill/>
            <a:ln>
              <a:miter/>
            </a:ln>
          </p:spPr>
          <p:txBody>
            <a:bodyPr vert="horz" wrap="square"/>
            <a:lstStyle/>
            <a:p>
              <a:pPr fontAlgn="base" latinLnBrk="0">
                <a:lnSpc>
                  <a:spcPct val="100000"/>
                </a:lnSpc>
                <a:spcBef>
                  <a:spcPct val="0"/>
                </a:spcBef>
                <a:spcAft>
                  <a:spcPct val="0"/>
                </a:spcAft>
                <a:buClrTx/>
                <a:buFontTx/>
                <a:buNone/>
              </a:pPr>
              <a:r>
                <a:rPr kumimoji="1" lang="ja-JP" altLang="en-US" sz="900" noProof="0" dirty="0" err="0">
                  <a:solidFill>
                    <a:srgbClr val="7F7F7F"/>
                  </a:solidFill>
                  <a:effectLst/>
                  <a:latin typeface="メイリオ" pitchFamily="55" charset="-128"/>
                  <a:ea typeface="メイリオ" pitchFamily="55" charset="-128"/>
                </a:rPr>
                <a:t>大阪府</a:t>
              </a:r>
            </a:p>
          </p:txBody>
        </p:sp>
        <p:sp>
          <p:nvSpPr>
            <p:cNvPr id="1112" name="テキスト ボックス 33"/>
            <p:cNvSpPr>
              <a:spLocks noChangeArrowheads="1"/>
            </p:cNvSpPr>
            <p:nvPr/>
          </p:nvSpPr>
          <p:spPr>
            <a:xfrm>
              <a:off x="1231901" y="4596465"/>
              <a:ext cx="1548960" cy="598541"/>
            </a:xfrm>
            <a:prstGeom prst="rect">
              <a:avLst/>
            </a:prstGeom>
            <a:noFill/>
            <a:ln>
              <a:miter/>
            </a:ln>
          </p:spPr>
          <p:txBody>
            <a:bodyPr vert="horz" wrap="square"/>
            <a:lstStyle/>
            <a:p>
              <a:pPr fontAlgn="base" latinLnBrk="0">
                <a:lnSpc>
                  <a:spcPct val="100000"/>
                </a:lnSpc>
                <a:spcBef>
                  <a:spcPct val="0"/>
                </a:spcBef>
                <a:spcAft>
                  <a:spcPct val="0"/>
                </a:spcAft>
                <a:buClrTx/>
                <a:buFontTx/>
                <a:buNone/>
              </a:pPr>
              <a:r>
                <a:rPr kumimoji="1" lang="ja-JP" altLang="en-US" sz="900" noProof="0" dirty="0" err="0">
                  <a:solidFill>
                    <a:srgbClr val="7F7F7F"/>
                  </a:solidFill>
                  <a:effectLst/>
                  <a:latin typeface="メイリオ" pitchFamily="55" charset="-128"/>
                  <a:ea typeface="メイリオ" pitchFamily="55" charset="-128"/>
                </a:rPr>
                <a:t>兵庫県</a:t>
              </a:r>
            </a:p>
          </p:txBody>
        </p:sp>
        <p:sp>
          <p:nvSpPr>
            <p:cNvPr id="1113" name="テキスト ボックス 34"/>
            <p:cNvSpPr>
              <a:spLocks noChangeArrowheads="1"/>
            </p:cNvSpPr>
            <p:nvPr/>
          </p:nvSpPr>
          <p:spPr>
            <a:xfrm>
              <a:off x="4588279" y="4852987"/>
              <a:ext cx="1448410" cy="411129"/>
            </a:xfrm>
            <a:prstGeom prst="rect">
              <a:avLst/>
            </a:prstGeom>
            <a:noFill/>
            <a:ln>
              <a:miter/>
            </a:ln>
          </p:spPr>
          <p:txBody>
            <a:bodyPr vert="horz" wrap="square"/>
            <a:lstStyle/>
            <a:p>
              <a:pPr fontAlgn="base" latinLnBrk="0">
                <a:lnSpc>
                  <a:spcPct val="100000"/>
                </a:lnSpc>
                <a:spcBef>
                  <a:spcPct val="0"/>
                </a:spcBef>
                <a:spcAft>
                  <a:spcPct val="0"/>
                </a:spcAft>
                <a:buClrTx/>
                <a:buFontTx/>
                <a:buNone/>
              </a:pPr>
              <a:r>
                <a:rPr kumimoji="1" lang="ja-JP" altLang="en-US" sz="900" noProof="0" dirty="0" err="0">
                  <a:solidFill>
                    <a:srgbClr val="7F7F7F"/>
                  </a:solidFill>
                  <a:effectLst/>
                  <a:latin typeface="メイリオ" pitchFamily="55" charset="-128"/>
                  <a:ea typeface="メイリオ" pitchFamily="55" charset="-128"/>
                </a:rPr>
                <a:t>滋賀県</a:t>
              </a:r>
            </a:p>
          </p:txBody>
        </p:sp>
        <p:sp>
          <p:nvSpPr>
            <p:cNvPr id="1114" name="テキスト ボックス 35"/>
            <p:cNvSpPr>
              <a:spLocks noChangeArrowheads="1"/>
            </p:cNvSpPr>
            <p:nvPr/>
          </p:nvSpPr>
          <p:spPr>
            <a:xfrm>
              <a:off x="3568672" y="3107502"/>
              <a:ext cx="2468018" cy="381907"/>
            </a:xfrm>
            <a:prstGeom prst="rect">
              <a:avLst/>
            </a:prstGeom>
            <a:noFill/>
            <a:ln>
              <a:miter/>
            </a:ln>
          </p:spPr>
          <p:txBody>
            <a:bodyPr vert="horz" wrap="square"/>
            <a:lstStyle/>
            <a:p>
              <a:pPr fontAlgn="base" latinLnBrk="0">
                <a:lnSpc>
                  <a:spcPct val="100000"/>
                </a:lnSpc>
                <a:spcBef>
                  <a:spcPct val="0"/>
                </a:spcBef>
                <a:spcAft>
                  <a:spcPct val="0"/>
                </a:spcAft>
                <a:buClrTx/>
                <a:buFontTx/>
                <a:buNone/>
              </a:pPr>
              <a:r>
                <a:rPr kumimoji="1" lang="ja-JP" altLang="en-US" sz="900" noProof="0" dirty="0" err="0">
                  <a:solidFill>
                    <a:srgbClr val="7F7F7F"/>
                  </a:solidFill>
                  <a:effectLst/>
                  <a:latin typeface="メイリオ" pitchFamily="55" charset="-128"/>
                  <a:ea typeface="メイリオ" pitchFamily="55" charset="-128"/>
                </a:rPr>
                <a:t>福井県</a:t>
              </a:r>
            </a:p>
          </p:txBody>
        </p:sp>
      </p:grpSp>
      <p:sp>
        <p:nvSpPr>
          <p:cNvPr id="1115" name="タイトル 1"/>
          <p:cNvSpPr>
            <a:spLocks noGrp="1"/>
          </p:cNvSpPr>
          <p:nvPr>
            <p:ph type="ctrTitle"/>
          </p:nvPr>
        </p:nvSpPr>
        <p:spPr>
          <a:xfrm>
            <a:off x="-15000" y="-28013"/>
            <a:ext cx="9950382" cy="432086"/>
          </a:xfrm>
          <a:solidFill>
            <a:schemeClr val="accent1"/>
          </a:solidFill>
        </p:spPr>
        <p:txBody>
          <a:bodyPr>
            <a:normAutofit fontScale="90000"/>
          </a:bodyPr>
          <a:lstStyle/>
          <a:p>
            <a:pPr algn="l"/>
            <a:r>
              <a:rPr kumimoji="1" lang="ja-JP" altLang="en-US" sz="1600" b="1" dirty="0">
                <a:solidFill>
                  <a:schemeClr val="bg1"/>
                </a:solidFill>
                <a:latin typeface="+mn-ea"/>
                <a:ea typeface="+mn-ea"/>
              </a:rPr>
              <a:t>　企業版ふるさと納税　</a:t>
            </a:r>
            <a:r>
              <a:rPr kumimoji="1" lang="ja-JP" altLang="en-US" sz="1600" b="1" dirty="0">
                <a:solidFill>
                  <a:schemeClr val="bg1"/>
                </a:solidFill>
                <a:latin typeface="+mn-ea"/>
                <a:ea typeface="+mn-ea"/>
              </a:rPr>
              <a:t>『</a:t>
            </a:r>
            <a:r>
              <a:rPr kumimoji="1" lang="ja-JP" altLang="en-US" sz="1600" b="1" dirty="0">
                <a:solidFill>
                  <a:schemeClr val="bg1"/>
                </a:solidFill>
                <a:latin typeface="+mn-ea"/>
                <a:ea typeface="+mn-ea"/>
              </a:rPr>
              <a:t>誰もがスポーツを楽しめるまちへ　</a:t>
            </a:r>
            <a:r>
              <a:rPr kumimoji="1" lang="ja-JP" altLang="en-US" sz="1600" b="1" dirty="0">
                <a:solidFill>
                  <a:schemeClr val="bg1"/>
                </a:solidFill>
                <a:latin typeface="+mn-ea"/>
                <a:ea typeface="+mn-ea"/>
              </a:rPr>
              <a:t>南丹市スポーツ施設再生プロジェクト</a:t>
            </a:r>
            <a:r>
              <a:rPr kumimoji="1" lang="ja-JP" altLang="en-US" sz="1600" b="1" dirty="0">
                <a:solidFill>
                  <a:schemeClr val="bg1"/>
                </a:solidFill>
                <a:latin typeface="+mn-ea"/>
                <a:ea typeface="+mn-ea"/>
              </a:rPr>
              <a:t>』のご提案</a:t>
            </a:r>
            <a:endParaRPr kumimoji="1" lang="ja-JP" altLang="en-US" sz="1200" b="1" dirty="0">
              <a:solidFill>
                <a:schemeClr val="bg1"/>
              </a:solidFill>
              <a:latin typeface="+mn-ea"/>
              <a:ea typeface="+mn-ea"/>
            </a:endParaRPr>
          </a:p>
        </p:txBody>
      </p:sp>
      <p:graphicFrame>
        <p:nvGraphicFramePr>
          <p:cNvPr id="1116" name="四角形 17"/>
          <p:cNvGraphicFramePr>
            <a:graphicFrameLocks noGrp="1"/>
          </p:cNvGraphicFramePr>
          <p:nvPr/>
        </p:nvGraphicFramePr>
        <p:xfrm>
          <a:off x="68945" y="437095"/>
          <a:ext cx="7631996" cy="1336231"/>
        </p:xfrm>
        <a:graphic>
          <a:graphicData uri="http://schemas.openxmlformats.org/drawingml/2006/table">
            <a:tbl>
              <a:tblPr firstRow="1" bandRow="1">
                <a:tableStyleId>{5C22544A-7EE6-4342-B048-85BDC9FD1C3A}</a:tableStyleId>
              </a:tblPr>
              <a:tblGrid>
                <a:gridCol w="1129617"/>
                <a:gridCol w="6502379"/>
              </a:tblGrid>
              <a:tr h="1336231">
                <a:tc>
                  <a:txBody>
                    <a:bodyPr/>
                    <a:lstStyle/>
                    <a:p>
                      <a:pPr algn="ctr"/>
                      <a:r>
                        <a:rPr kumimoji="1" lang="ja-JP" altLang="en-US" sz="1200" b="1" dirty="0">
                          <a:solidFill>
                            <a:schemeClr val="bg1"/>
                          </a:solidFill>
                          <a:latin typeface="+mn-ea"/>
                        </a:rPr>
                        <a:t>現　状</a:t>
                      </a:r>
                      <a:endParaRPr kumimoji="1" lang="ja-JP" altLang="en-US" b="1" dirty="0">
                        <a:solidFill>
                          <a:schemeClr val="bg1"/>
                        </a:solidFill>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a:r>
                        <a:rPr kumimoji="1" lang="ja-JP" altLang="en-US" sz="800" b="0" dirty="0">
                          <a:solidFill>
                            <a:schemeClr val="tx1"/>
                          </a:solidFill>
                          <a:latin typeface="+mn-ea"/>
                        </a:rPr>
                        <a:t>　</a:t>
                      </a:r>
                      <a:r>
                        <a:rPr kumimoji="1" lang="ja-JP" altLang="en-US" sz="900" b="0" dirty="0">
                          <a:solidFill>
                            <a:schemeClr val="tx1"/>
                          </a:solidFill>
                          <a:latin typeface="+mn-ea"/>
                        </a:rPr>
                        <a:t>南丹市の社会体育施設は1972（昭和47）年から2007（平成19）年にかけて段階的に整備されてきました。これらの施設は、</a:t>
                      </a:r>
                      <a:r>
                        <a:rPr kumimoji="1" lang="ja-JP" altLang="en-US" sz="900" b="0" dirty="0">
                          <a:solidFill>
                            <a:schemeClr val="tx1"/>
                          </a:solidFill>
                          <a:latin typeface="+mn-ea"/>
                        </a:rPr>
                        <a:t>市民の健康増進や生涯スポーツの推進、地域コミュニティの活性化に寄与する重要な社会資本として、長年にわたり活用されてきたものです。</a:t>
                      </a:r>
                      <a:endParaRPr kumimoji="1" lang="ja-JP" altLang="en-US" sz="900" b="0" dirty="0">
                        <a:solidFill>
                          <a:schemeClr val="tx1"/>
                        </a:solidFill>
                        <a:latin typeface="+mn-ea"/>
                      </a:endParaRPr>
                    </a:p>
                    <a:p>
                      <a:pPr algn="l"/>
                      <a:r>
                        <a:rPr kumimoji="1" lang="ja-JP" altLang="en-US" sz="900" b="0" dirty="0">
                          <a:solidFill>
                            <a:schemeClr val="tx1"/>
                          </a:solidFill>
                          <a:latin typeface="+mn-ea"/>
                        </a:rPr>
                        <a:t>　</a:t>
                      </a:r>
                      <a:r>
                        <a:rPr kumimoji="1" lang="ja-JP" altLang="en-US" sz="900" b="0" dirty="0">
                          <a:solidFill>
                            <a:schemeClr val="tx1"/>
                          </a:solidFill>
                          <a:latin typeface="+mn-ea"/>
                        </a:rPr>
                        <a:t>しかしながら、</a:t>
                      </a:r>
                      <a:r>
                        <a:rPr kumimoji="1" lang="ja-JP" altLang="en-US" sz="900" b="0" dirty="0">
                          <a:solidFill>
                            <a:schemeClr val="tx1"/>
                          </a:solidFill>
                          <a:latin typeface="+mn-ea"/>
                        </a:rPr>
                        <a:t>多くの</a:t>
                      </a:r>
                      <a:r>
                        <a:rPr kumimoji="1" lang="ja-JP" altLang="en-US" sz="900" b="0" dirty="0">
                          <a:solidFill>
                            <a:schemeClr val="tx1"/>
                          </a:solidFill>
                          <a:latin typeface="+mn-ea"/>
                        </a:rPr>
                        <a:t>施設が設置から30年以上を経過しており、施設の老朽化が深刻な課題となっています。</a:t>
                      </a:r>
                      <a:r>
                        <a:rPr kumimoji="1" lang="ja-JP" altLang="en-US" sz="900" b="0" dirty="0">
                          <a:solidFill>
                            <a:schemeClr val="tx1"/>
                          </a:solidFill>
                          <a:latin typeface="+mn-ea"/>
                        </a:rPr>
                        <a:t>特に、外構や屋根、照明、給排水設備など、利用者の安全に関わる部分の劣化が目立ち始めており、従来の部分的な補修や小規模修繕では対応しきれない状況となりつつあります。</a:t>
                      </a:r>
                      <a:r>
                        <a:rPr kumimoji="1" lang="ja-JP" altLang="en-US" sz="900" b="0" dirty="0">
                          <a:solidFill>
                            <a:schemeClr val="tx1"/>
                          </a:solidFill>
                          <a:latin typeface="+mn-ea"/>
                        </a:rPr>
                        <a:t>財政的にも厳しい中、限られた予算で最低限の維持管理に努めておりますが、大規模な修繕が必要な施設については、やむなく閉鎖や廃止を判断せざるを得ないケースも生じています。このような状況は、市民が身近な場所で日常的にスポーツに親しむ環境が失われつつあり、「誰もが生涯を通じてスポーツに親しめるまちづくり」という目標の達成にも大きな影響を及ぼしています。</a:t>
                      </a:r>
                      <a:endParaRPr kumimoji="1" lang="ja-JP" altLang="en-US" sz="900" b="0" dirty="0">
                        <a:solidFill>
                          <a:schemeClr val="tx1"/>
                        </a:solidFill>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bl>
          </a:graphicData>
        </a:graphic>
      </p:graphicFrame>
      <p:sp>
        <p:nvSpPr>
          <p:cNvPr id="1117" name="テキスト 24"/>
          <p:cNvSpPr txBox="1"/>
          <p:nvPr/>
        </p:nvSpPr>
        <p:spPr>
          <a:xfrm>
            <a:off x="7760715" y="432283"/>
            <a:ext cx="2058232" cy="260717"/>
          </a:xfrm>
          <a:prstGeom prst="rect">
            <a:avLst/>
          </a:prstGeom>
          <a:solidFill>
            <a:schemeClr val="accent1"/>
          </a:solidFill>
          <a:ln>
            <a:noFill/>
          </a:ln>
        </p:spPr>
        <p:txBody>
          <a:bodyPr wrap="square">
            <a:spAutoFit/>
          </a:bodyPr>
          <a:p>
            <a:pPr algn="ctr">
              <a:defRPr lang="ja-JP" altLang="en-US"/>
            </a:pPr>
            <a:r>
              <a:rPr lang="ja-JP" altLang="en-US" sz="1100" b="1">
                <a:solidFill>
                  <a:schemeClr val="bg1"/>
                </a:solidFill>
              </a:rPr>
              <a:t>南丹市概要</a:t>
            </a:r>
            <a:endParaRPr lang="ja-JP" altLang="en-US" sz="1100" b="1">
              <a:solidFill>
                <a:schemeClr val="bg1"/>
              </a:solidFill>
            </a:endParaRPr>
          </a:p>
        </p:txBody>
      </p:sp>
      <p:sp>
        <p:nvSpPr>
          <p:cNvPr id="1118" name="四角形 52"/>
          <p:cNvSpPr/>
          <p:nvPr/>
        </p:nvSpPr>
        <p:spPr>
          <a:xfrm>
            <a:off x="7760715" y="433361"/>
            <a:ext cx="2046293" cy="2579755"/>
          </a:xfrm>
          <a:prstGeom prst="rect">
            <a:avLst/>
          </a:prstGeom>
          <a:noFill/>
          <a:ln w="12700" cap="flat" cmpd="sng" algn="ctr">
            <a:solidFill>
              <a:schemeClr val="accent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endParaRPr lang="ja-JP" altLang="en-US"/>
          </a:p>
        </p:txBody>
      </p:sp>
      <p:graphicFrame>
        <p:nvGraphicFramePr>
          <p:cNvPr id="1119" name="四角形 28"/>
          <p:cNvGraphicFramePr>
            <a:graphicFrameLocks noGrp="1"/>
          </p:cNvGraphicFramePr>
          <p:nvPr/>
        </p:nvGraphicFramePr>
        <p:xfrm>
          <a:off x="57000" y="3057851"/>
          <a:ext cx="9737874" cy="1327320"/>
        </p:xfrm>
        <a:graphic>
          <a:graphicData uri="http://schemas.openxmlformats.org/drawingml/2006/table">
            <a:tbl>
              <a:tblPr firstRow="1" bandRow="1">
                <a:tableStyleId>{5C22544A-7EE6-4342-B048-85BDC9FD1C3A}</a:tableStyleId>
              </a:tblPr>
              <a:tblGrid>
                <a:gridCol w="1145531"/>
                <a:gridCol w="8592343"/>
              </a:tblGrid>
              <a:tr h="1327320">
                <a:tc>
                  <a:txBody>
                    <a:bodyPr/>
                    <a:lstStyle/>
                    <a:p>
                      <a:pPr algn="ctr"/>
                      <a:r>
                        <a:rPr kumimoji="1" lang="ja-JP" altLang="en-US" sz="1200" b="1" dirty="0">
                          <a:latin typeface="+mn-ea"/>
                        </a:rPr>
                        <a:t>事業</a:t>
                      </a:r>
                      <a:endParaRPr kumimoji="1" lang="ja-JP" altLang="en-US" sz="1200" b="1" dirty="0">
                        <a:latin typeface="+mn-ea"/>
                      </a:endParaRPr>
                    </a:p>
                    <a:p>
                      <a:pPr algn="ctr"/>
                      <a:r>
                        <a:rPr kumimoji="1" lang="ja-JP" altLang="en-US" sz="1200" b="1" dirty="0">
                          <a:latin typeface="+mn-ea"/>
                        </a:rPr>
                        <a:t>内容</a:t>
                      </a:r>
                      <a:endParaRPr kumimoji="1" lang="ja-JP" altLang="en-US" sz="1200" b="1" dirty="0">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l"/>
                      <a:r>
                        <a:rPr kumimoji="1" lang="ja-JP" altLang="en-US" sz="900" b="0" dirty="0">
                          <a:solidFill>
                            <a:schemeClr val="tx1"/>
                          </a:solidFill>
                          <a:latin typeface="+mn-ea"/>
                        </a:rPr>
                        <a:t>■令和７年度～令和１２年度の実施内容</a:t>
                      </a:r>
                      <a:endParaRPr lang="ja-JP" altLang="en-US" sz="900"/>
                    </a:p>
                    <a:p>
                      <a:pPr algn="l"/>
                      <a:r>
                        <a:rPr kumimoji="1" lang="ja-JP" altLang="en-US" sz="900" b="0" u="none" dirty="0">
                          <a:solidFill>
                            <a:schemeClr val="tx1"/>
                          </a:solidFill>
                          <a:latin typeface="+mn-ea"/>
                        </a:rPr>
                        <a:t>【</a:t>
                      </a:r>
                      <a:r>
                        <a:rPr kumimoji="1" lang="ja-JP" altLang="en-US" sz="900" b="0" u="none" dirty="0">
                          <a:solidFill>
                            <a:schemeClr val="tx1"/>
                          </a:solidFill>
                          <a:latin typeface="+mn-ea"/>
                        </a:rPr>
                        <a:t>施設の再生・整備</a:t>
                      </a:r>
                      <a:r>
                        <a:rPr kumimoji="1" lang="ja-JP" altLang="en-US" sz="900" b="0" u="none" dirty="0">
                          <a:solidFill>
                            <a:schemeClr val="tx1"/>
                          </a:solidFill>
                          <a:latin typeface="+mn-ea"/>
                        </a:rPr>
                        <a:t>】　　　</a:t>
                      </a:r>
                      <a:r>
                        <a:rPr kumimoji="1" lang="ja-JP" altLang="en-US" sz="900" b="0" u="none" dirty="0">
                          <a:solidFill>
                            <a:schemeClr val="tx1"/>
                          </a:solidFill>
                          <a:latin typeface="+mn-ea"/>
                        </a:rPr>
                        <a:t>・</a:t>
                      </a:r>
                      <a:r>
                        <a:rPr kumimoji="1" lang="ja-JP" altLang="en-US" sz="900" b="0" u="none" dirty="0">
                          <a:solidFill>
                            <a:schemeClr val="tx1"/>
                          </a:solidFill>
                          <a:latin typeface="+mn-ea"/>
                        </a:rPr>
                        <a:t>中央プール跡地の有効活用（スケートボードパーク及び</a:t>
                      </a:r>
                      <a:r>
                        <a:rPr kumimoji="1" lang="ja-JP" altLang="en-US" sz="900" b="0" u="none" dirty="0">
                          <a:solidFill>
                            <a:schemeClr val="tx1"/>
                          </a:solidFill>
                          <a:latin typeface="+mn-ea"/>
                        </a:rPr>
                        <a:t>スリーオンスリーコート整備）</a:t>
                      </a:r>
                      <a:endParaRPr kumimoji="1" lang="ja-JP" altLang="en-US" sz="900" b="0" u="none" dirty="0">
                        <a:solidFill>
                          <a:schemeClr val="tx1"/>
                        </a:solidFill>
                        <a:latin typeface="+mn-ea"/>
                      </a:endParaRPr>
                    </a:p>
                    <a:p>
                      <a:pPr algn="l"/>
                      <a:r>
                        <a:rPr kumimoji="1" lang="ja-JP" altLang="en-US" sz="900" b="0" u="none" dirty="0">
                          <a:solidFill>
                            <a:schemeClr val="tx1"/>
                          </a:solidFill>
                          <a:latin typeface="+mn-ea"/>
                        </a:rPr>
                        <a:t>　　　　　　　　　　　　　</a:t>
                      </a:r>
                      <a:r>
                        <a:rPr kumimoji="1" lang="ja-JP" altLang="en-US" sz="900" b="0" u="none" dirty="0">
                          <a:solidFill>
                            <a:schemeClr val="tx1"/>
                          </a:solidFill>
                          <a:latin typeface="+mn-ea"/>
                        </a:rPr>
                        <a:t>・テニスコートの再生（</a:t>
                      </a:r>
                      <a:r>
                        <a:rPr kumimoji="1" lang="ja-JP" altLang="en-US" sz="900" b="0" u="none" dirty="0">
                          <a:solidFill>
                            <a:schemeClr val="tx1"/>
                          </a:solidFill>
                          <a:latin typeface="+mn-ea"/>
                        </a:rPr>
                        <a:t>八木運動公園、八木西地区コミュニティ公園、</a:t>
                      </a:r>
                      <a:r>
                        <a:rPr kumimoji="1" lang="ja-JP" altLang="en-US" sz="900" b="0" u="none" dirty="0">
                          <a:solidFill>
                            <a:schemeClr val="tx1"/>
                          </a:solidFill>
                          <a:latin typeface="+mn-ea"/>
                        </a:rPr>
                        <a:t>日吉総合運動広場）</a:t>
                      </a:r>
                      <a:endParaRPr kumimoji="1" lang="ja-JP" altLang="en-US" sz="900" b="0" u="none" dirty="0">
                        <a:solidFill>
                          <a:schemeClr val="tx1"/>
                        </a:solidFill>
                        <a:latin typeface="+mn-ea"/>
                      </a:endParaRPr>
                    </a:p>
                    <a:p>
                      <a:pPr algn="l"/>
                      <a:r>
                        <a:rPr kumimoji="1" lang="ja-JP" altLang="en-US" sz="900" b="0" u="none" dirty="0">
                          <a:solidFill>
                            <a:schemeClr val="tx1"/>
                          </a:solidFill>
                          <a:latin typeface="+mn-ea"/>
                        </a:rPr>
                        <a:t>　　　　　　　　　　　　　・八木運動公園の</a:t>
                      </a:r>
                      <a:r>
                        <a:rPr kumimoji="1" lang="ja-JP" altLang="en-US" sz="900" b="0" u="none" dirty="0">
                          <a:solidFill>
                            <a:schemeClr val="tx1"/>
                          </a:solidFill>
                          <a:latin typeface="+mn-ea"/>
                        </a:rPr>
                        <a:t>トイレ・収納庫の整備及び施設の改築</a:t>
                      </a:r>
                      <a:endParaRPr kumimoji="1" lang="ja-JP" altLang="en-US" sz="900" b="0" u="none" dirty="0">
                        <a:solidFill>
                          <a:schemeClr val="tx1"/>
                        </a:solidFill>
                        <a:latin typeface="+mn-ea"/>
                      </a:endParaRPr>
                    </a:p>
                    <a:p>
                      <a:pPr algn="l"/>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a:t>
                      </a:r>
                      <a:r>
                        <a:rPr kumimoji="1" lang="ja-JP" altLang="en-US" sz="900" b="0" u="none" dirty="0">
                          <a:solidFill>
                            <a:schemeClr val="tx1"/>
                          </a:solidFill>
                          <a:latin typeface="+mn-ea"/>
                        </a:rPr>
                        <a:t>　・その他体育施設の修繕</a:t>
                      </a:r>
                      <a:endParaRPr kumimoji="1" lang="ja-JP" altLang="en-US" sz="900" b="0" u="none" dirty="0">
                        <a:solidFill>
                          <a:schemeClr val="tx1"/>
                        </a:solidFill>
                        <a:latin typeface="+mn-ea"/>
                      </a:endParaRPr>
                    </a:p>
                    <a:p>
                      <a:pPr algn="l"/>
                      <a:r>
                        <a:rPr kumimoji="1" lang="ja-JP" altLang="en-US" sz="900" b="0" u="none" dirty="0">
                          <a:solidFill>
                            <a:schemeClr val="tx1"/>
                          </a:solidFill>
                          <a:latin typeface="+mn-ea"/>
                        </a:rPr>
                        <a:t>【</a:t>
                      </a:r>
                      <a:r>
                        <a:rPr kumimoji="1" lang="ja-JP" altLang="en-US" sz="900" b="0" u="none" dirty="0">
                          <a:solidFill>
                            <a:schemeClr val="tx1"/>
                          </a:solidFill>
                          <a:latin typeface="+mn-ea"/>
                        </a:rPr>
                        <a:t>設備の近代化</a:t>
                      </a:r>
                      <a:r>
                        <a:rPr kumimoji="1" lang="ja-JP" altLang="en-US" sz="900" b="0" u="none" dirty="0">
                          <a:solidFill>
                            <a:schemeClr val="tx1"/>
                          </a:solidFill>
                          <a:latin typeface="+mn-ea"/>
                        </a:rPr>
                        <a:t>】　　　　　・</a:t>
                      </a:r>
                      <a:r>
                        <a:rPr kumimoji="1" lang="ja-JP" altLang="en-US" sz="900" b="0" u="none" dirty="0">
                          <a:solidFill>
                            <a:schemeClr val="tx1"/>
                          </a:solidFill>
                          <a:latin typeface="+mn-ea"/>
                        </a:rPr>
                        <a:t>多目的運動場等ナイター照明及び各体育館照明のLED化</a:t>
                      </a:r>
                      <a:endParaRPr kumimoji="1" lang="ja-JP" altLang="en-US" sz="900" b="0" u="none" dirty="0">
                        <a:solidFill>
                          <a:schemeClr val="tx1"/>
                        </a:solidFill>
                        <a:latin typeface="+mn-ea"/>
                      </a:endParaRPr>
                    </a:p>
                    <a:p>
                      <a:pPr algn="l"/>
                      <a:r>
                        <a:rPr kumimoji="1" lang="ja-JP" altLang="en-US" sz="900" b="0" u="none" dirty="0">
                          <a:solidFill>
                            <a:schemeClr val="tx1"/>
                          </a:solidFill>
                          <a:latin typeface="+mn-ea"/>
                        </a:rPr>
                        <a:t>【</a:t>
                      </a:r>
                      <a:r>
                        <a:rPr kumimoji="1" lang="ja-JP" altLang="en-US" sz="900" b="0" u="none" dirty="0">
                          <a:solidFill>
                            <a:schemeClr val="tx1"/>
                          </a:solidFill>
                          <a:latin typeface="+mn-ea"/>
                        </a:rPr>
                        <a:t>ICT化による利便性向上</a:t>
                      </a:r>
                      <a:r>
                        <a:rPr kumimoji="1" lang="ja-JP" altLang="en-US" sz="900" b="0" u="none" dirty="0">
                          <a:solidFill>
                            <a:schemeClr val="tx1"/>
                          </a:solidFill>
                          <a:latin typeface="+mn-ea"/>
                        </a:rPr>
                        <a:t>】 ・施設予約システム等のICT導入</a:t>
                      </a:r>
                      <a:endParaRPr kumimoji="1" lang="ja-JP" altLang="en-US" sz="900" b="0" u="none" dirty="0">
                        <a:solidFill>
                          <a:schemeClr val="tx1"/>
                        </a:solidFill>
                        <a:latin typeface="+mn-ea"/>
                      </a:endParaRPr>
                    </a:p>
                    <a:p>
                      <a:pPr algn="l"/>
                      <a:r>
                        <a:rPr kumimoji="1" lang="ja-JP" altLang="en-US" sz="900" b="1" u="none" dirty="0">
                          <a:solidFill>
                            <a:srgbClr val="FF0000"/>
                          </a:solidFill>
                          <a:latin typeface="+mn-ea"/>
                        </a:rPr>
                        <a:t>　</a:t>
                      </a:r>
                      <a:r>
                        <a:rPr kumimoji="1" lang="ja-JP" altLang="en-US" sz="900" b="1" u="sng" dirty="0">
                          <a:solidFill>
                            <a:srgbClr val="FF0000"/>
                          </a:solidFill>
                          <a:latin typeface="+mn-ea"/>
                        </a:rPr>
                        <a:t>■</a:t>
                      </a:r>
                      <a:r>
                        <a:rPr kumimoji="1" lang="ja-JP" altLang="en-US" sz="900" b="1" u="sng" dirty="0">
                          <a:solidFill>
                            <a:srgbClr val="FF0000"/>
                          </a:solidFill>
                          <a:latin typeface="+mn-ea"/>
                        </a:rPr>
                        <a:t>事業費（概算）および寄附希望額：</a:t>
                      </a:r>
                      <a:r>
                        <a:rPr kumimoji="1" lang="ja-JP" altLang="en-US" sz="900" b="1" u="sng" dirty="0">
                          <a:solidFill>
                            <a:srgbClr val="FF0000"/>
                          </a:solidFill>
                          <a:latin typeface="+mn-ea"/>
                        </a:rPr>
                        <a:t> </a:t>
                      </a:r>
                      <a:r>
                        <a:rPr kumimoji="1" lang="ja-JP" altLang="en-US" sz="900" b="1" u="sng" dirty="0">
                          <a:solidFill>
                            <a:srgbClr val="FF0000"/>
                          </a:solidFill>
                          <a:latin typeface="+mn-ea"/>
                        </a:rPr>
                        <a:t>初期段階：100,000,000円（基本設計・優先施設の整備）</a:t>
                      </a:r>
                      <a:endParaRPr kumimoji="1" lang="ja-JP" altLang="en-US" sz="900" b="0" u="none" dirty="0">
                        <a:solidFill>
                          <a:schemeClr val="tx1"/>
                        </a:solidFill>
                        <a:latin typeface="+mn-ea"/>
                      </a:endParaRPr>
                    </a:p>
                    <a:p>
                      <a:pPr algn="l"/>
                      <a:r>
                        <a:rPr kumimoji="1" lang="ja-JP" altLang="en-US" sz="900" b="0" u="none" dirty="0">
                          <a:solidFill>
                            <a:schemeClr val="tx1"/>
                          </a:solidFill>
                          <a:latin typeface="+mn-ea"/>
                        </a:rPr>
                        <a:t>　</a:t>
                      </a:r>
                      <a:r>
                        <a:rPr kumimoji="1" lang="ja-JP" altLang="en-US" sz="900" b="0" u="none" dirty="0">
                          <a:solidFill>
                            <a:schemeClr val="tx1"/>
                          </a:solidFill>
                          <a:latin typeface="+mn-ea"/>
                        </a:rPr>
                        <a:t>※本事業は段階的に実施を予定しており、寄附の獲得状況に応じて、事業対象範囲および事業費を拡大する可能性があります。</a:t>
                      </a:r>
                      <a:endParaRPr kumimoji="1" lang="ja-JP" altLang="en-US" sz="900" b="0" u="none" dirty="0">
                        <a:solidFill>
                          <a:schemeClr val="tx1"/>
                        </a:solidFill>
                        <a:latin typeface="+mn-ea"/>
                      </a:endParaRPr>
                    </a:p>
                  </a:txBody>
                  <a:tcPr anchor="t">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bl>
          </a:graphicData>
        </a:graphic>
      </p:graphicFrame>
      <p:graphicFrame>
        <p:nvGraphicFramePr>
          <p:cNvPr id="1120" name="四角形 25"/>
          <p:cNvGraphicFramePr>
            <a:graphicFrameLocks noGrp="1"/>
          </p:cNvGraphicFramePr>
          <p:nvPr/>
        </p:nvGraphicFramePr>
        <p:xfrm>
          <a:off x="68945" y="5317416"/>
          <a:ext cx="9717992" cy="1053000"/>
        </p:xfrm>
        <a:graphic>
          <a:graphicData uri="http://schemas.openxmlformats.org/drawingml/2006/table">
            <a:tbl>
              <a:tblPr firstRow="1" bandRow="1">
                <a:tableStyleId>{5C22544A-7EE6-4342-B048-85BDC9FD1C3A}</a:tableStyleId>
              </a:tblPr>
              <a:tblGrid>
                <a:gridCol w="1137092"/>
                <a:gridCol w="8580900"/>
              </a:tblGrid>
              <a:tr h="1023687">
                <a:tc>
                  <a:txBody>
                    <a:bodyPr/>
                    <a:lstStyle/>
                    <a:p>
                      <a:pPr algn="ctr"/>
                      <a:r>
                        <a:rPr lang="ja-JP" altLang="en-US" sz="1200" b="1">
                          <a:latin typeface="+mn-ea"/>
                        </a:rPr>
                        <a:t>寄附の</a:t>
                      </a:r>
                      <a:endParaRPr kumimoji="1" lang="ja-JP" altLang="en-US" sz="1200" b="1" dirty="0">
                        <a:latin typeface="+mn-ea"/>
                      </a:endParaRPr>
                    </a:p>
                    <a:p>
                      <a:pPr algn="ctr"/>
                      <a:r>
                        <a:rPr lang="ja-JP" altLang="en-US" sz="1200" b="1">
                          <a:latin typeface="+mn-ea"/>
                        </a:rPr>
                        <a:t>ベネフィット</a:t>
                      </a:r>
                      <a:endParaRPr lang="ja-JP" altLang="en-US" sz="1200" b="1">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kumimoji="1" lang="ja-JP" altLang="en-US" sz="900" b="0" dirty="0">
                          <a:solidFill>
                            <a:schemeClr val="tx1"/>
                          </a:solidFill>
                          <a:latin typeface="+mn-ea"/>
                        </a:rPr>
                        <a:t>1</a:t>
                      </a:r>
                      <a:r>
                        <a:rPr kumimoji="1" lang="ja-JP" altLang="en-US" sz="900" b="0" dirty="0">
                          <a:solidFill>
                            <a:schemeClr val="tx1"/>
                          </a:solidFill>
                          <a:latin typeface="+mn-ea"/>
                        </a:rPr>
                        <a:t>0万円～　　　・お礼状の送付　　　　</a:t>
                      </a:r>
                      <a:endParaRPr kumimoji="1" lang="ja-JP" altLang="en-US" sz="900" b="0" dirty="0">
                        <a:solidFill>
                          <a:schemeClr val="tx1"/>
                        </a:solidFill>
                        <a:latin typeface="+mn-ea"/>
                      </a:endParaRPr>
                    </a:p>
                    <a:p>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・市ＨＰにおける企業様名やメッセージ、</a:t>
                      </a:r>
                      <a:r>
                        <a:rPr kumimoji="1" lang="ja-JP" altLang="en-US" sz="900" b="0" dirty="0">
                          <a:solidFill>
                            <a:schemeClr val="tx1"/>
                          </a:solidFill>
                          <a:latin typeface="+mn-ea"/>
                        </a:rPr>
                        <a:t>企業リンク、サービスサイトリンク等の掲載</a:t>
                      </a:r>
                      <a:endParaRPr kumimoji="1" lang="ja-JP" altLang="en-US" sz="900" b="0" dirty="0">
                        <a:solidFill>
                          <a:schemeClr val="tx1"/>
                        </a:solidFill>
                        <a:latin typeface="+mn-ea"/>
                      </a:endParaRPr>
                    </a:p>
                    <a:p>
                      <a:r>
                        <a:rPr kumimoji="1" lang="ja-JP" altLang="en-US" sz="900" b="0" dirty="0">
                          <a:solidFill>
                            <a:schemeClr val="tx1"/>
                          </a:solidFill>
                          <a:latin typeface="+mn-ea"/>
                        </a:rPr>
                        <a:t>　　　　　　　・市広報誌でのご</a:t>
                      </a:r>
                      <a:r>
                        <a:rPr kumimoji="1" lang="ja-JP" altLang="en-US" sz="900" b="0" dirty="0">
                          <a:solidFill>
                            <a:schemeClr val="tx1"/>
                          </a:solidFill>
                          <a:latin typeface="+mn-ea"/>
                        </a:rPr>
                        <a:t>紹介（</a:t>
                      </a:r>
                      <a:r>
                        <a:rPr kumimoji="1" lang="ja-JP" altLang="en-US" sz="900" b="0" dirty="0">
                          <a:solidFill>
                            <a:schemeClr val="tx1"/>
                          </a:solidFill>
                          <a:latin typeface="+mn-ea"/>
                        </a:rPr>
                        <a:t>企業名のみ）、</a:t>
                      </a:r>
                      <a:r>
                        <a:rPr kumimoji="1" lang="ja-JP" altLang="en-US" sz="900" b="0" dirty="0">
                          <a:solidFill>
                            <a:schemeClr val="tx1"/>
                          </a:solidFill>
                          <a:latin typeface="+mn-ea"/>
                        </a:rPr>
                        <a:t>市公式SNSでの紹介（</a:t>
                      </a:r>
                      <a:r>
                        <a:rPr kumimoji="1" lang="ja-JP" altLang="en-US" sz="900" b="0" dirty="0">
                          <a:solidFill>
                            <a:schemeClr val="tx1"/>
                          </a:solidFill>
                          <a:latin typeface="+mn-ea"/>
                        </a:rPr>
                        <a:t>寄附報告を投稿</a:t>
                      </a:r>
                      <a:r>
                        <a:rPr kumimoji="1" lang="ja-JP" altLang="en-US" sz="900" b="0" dirty="0">
                          <a:solidFill>
                            <a:schemeClr val="tx1"/>
                          </a:solidFill>
                          <a:latin typeface="+mn-ea"/>
                        </a:rPr>
                        <a:t>）</a:t>
                      </a:r>
                      <a:endParaRPr kumimoji="1" lang="ja-JP" altLang="en-US" sz="900" b="0" dirty="0">
                        <a:solidFill>
                          <a:schemeClr val="tx1"/>
                        </a:solidFill>
                        <a:latin typeface="+mn-ea"/>
                      </a:endParaRPr>
                    </a:p>
                    <a:p>
                      <a:r>
                        <a:rPr kumimoji="1" lang="ja-JP" altLang="en-US" sz="900" b="0" dirty="0">
                          <a:solidFill>
                            <a:schemeClr val="tx1"/>
                          </a:solidFill>
                          <a:latin typeface="+mn-ea"/>
                        </a:rPr>
                        <a:t>50万円～　　　・</a:t>
                      </a:r>
                      <a:r>
                        <a:rPr kumimoji="1" lang="ja-JP" altLang="en-US" sz="900" b="0" dirty="0">
                          <a:solidFill>
                            <a:schemeClr val="tx1"/>
                          </a:solidFill>
                          <a:latin typeface="+mn-ea"/>
                        </a:rPr>
                        <a:t>市長からの感謝状贈呈および対談の場の設定</a:t>
                      </a:r>
                      <a:endParaRPr lang="ja-JP" altLang="en-US" sz="900" b="0">
                        <a:solidFill>
                          <a:schemeClr val="tx1"/>
                        </a:solidFill>
                        <a:latin typeface="+mn-ea"/>
                      </a:endParaRPr>
                    </a:p>
                    <a:p>
                      <a:r>
                        <a:rPr kumimoji="1" lang="ja-JP" altLang="en-US" sz="900" b="0" dirty="0">
                          <a:solidFill>
                            <a:schemeClr val="tx1"/>
                          </a:solidFill>
                          <a:latin typeface="+mn-ea"/>
                        </a:rPr>
                        <a:t>　　　　　　　・市広報誌でのご紹介（写真付き）</a:t>
                      </a:r>
                      <a:endParaRPr kumimoji="1" lang="ja-JP" altLang="en-US" sz="900" b="0" dirty="0">
                        <a:solidFill>
                          <a:schemeClr val="tx1"/>
                        </a:solidFill>
                        <a:latin typeface="+mn-ea"/>
                      </a:endParaRPr>
                    </a:p>
                    <a:p>
                      <a:r>
                        <a:rPr kumimoji="1" lang="ja-JP" altLang="en-US" sz="900" b="0" dirty="0">
                          <a:solidFill>
                            <a:schemeClr val="tx1"/>
                          </a:solidFill>
                          <a:latin typeface="+mn-ea"/>
                        </a:rPr>
                        <a:t>　　　　　　　・</a:t>
                      </a:r>
                      <a:r>
                        <a:rPr kumimoji="1" lang="ja-JP" altLang="en-US" sz="900" b="0" dirty="0">
                          <a:solidFill>
                            <a:schemeClr val="tx1"/>
                          </a:solidFill>
                          <a:latin typeface="+mn-ea"/>
                        </a:rPr>
                        <a:t>市HPにおける企業様名やメッセージ、企業リンク、サービスサイトリンク等の掲載</a:t>
                      </a:r>
                      <a:endParaRPr kumimoji="1" lang="ja-JP" altLang="en-US" sz="900" b="0" dirty="0">
                        <a:solidFill>
                          <a:schemeClr val="tx1"/>
                        </a:solidFill>
                        <a:latin typeface="+mn-ea"/>
                      </a:endParaRPr>
                    </a:p>
                    <a:p>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　</a:t>
                      </a:r>
                      <a:r>
                        <a:rPr kumimoji="1" lang="ja-JP" altLang="en-US" sz="900" b="0" dirty="0">
                          <a:solidFill>
                            <a:schemeClr val="tx1"/>
                          </a:solidFill>
                          <a:latin typeface="+mn-ea"/>
                        </a:rPr>
                        <a:t>・</a:t>
                      </a:r>
                      <a:r>
                        <a:rPr kumimoji="1" lang="ja-JP" altLang="en-US" sz="900" b="0" dirty="0">
                          <a:solidFill>
                            <a:schemeClr val="tx1"/>
                          </a:solidFill>
                          <a:latin typeface="+mn-ea"/>
                        </a:rPr>
                        <a:t>市施設に感謝ボード設置</a:t>
                      </a:r>
                      <a:endParaRPr kumimoji="1" lang="ja-JP" altLang="en-US" sz="900" b="0" dirty="0">
                        <a:solidFill>
                          <a:schemeClr val="tx1"/>
                        </a:solidFill>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bl>
          </a:graphicData>
        </a:graphic>
      </p:graphicFrame>
      <p:graphicFrame>
        <p:nvGraphicFramePr>
          <p:cNvPr id="1122" name="四角形 19"/>
          <p:cNvGraphicFramePr>
            <a:graphicFrameLocks noGrp="1"/>
          </p:cNvGraphicFramePr>
          <p:nvPr/>
        </p:nvGraphicFramePr>
        <p:xfrm>
          <a:off x="57000" y="1820622"/>
          <a:ext cx="7643938" cy="1190160"/>
        </p:xfrm>
        <a:graphic>
          <a:graphicData uri="http://schemas.openxmlformats.org/drawingml/2006/table">
            <a:tbl>
              <a:tblPr firstRow="1" bandRow="1">
                <a:tableStyleId>{5C22544A-7EE6-4342-B048-85BDC9FD1C3A}</a:tableStyleId>
              </a:tblPr>
              <a:tblGrid>
                <a:gridCol w="1145531"/>
                <a:gridCol w="6498407"/>
              </a:tblGrid>
              <a:tr h="919567">
                <a:tc>
                  <a:txBody>
                    <a:bodyPr/>
                    <a:lstStyle/>
                    <a:p>
                      <a:pPr algn="ctr"/>
                      <a:r>
                        <a:rPr kumimoji="1" lang="ja-JP" altLang="en-US" sz="1200" b="1" dirty="0">
                          <a:solidFill>
                            <a:schemeClr val="bg1"/>
                          </a:solidFill>
                          <a:latin typeface="+mn-ea"/>
                        </a:rPr>
                        <a:t>目　的</a:t>
                      </a:r>
                      <a:endParaRPr kumimoji="1" lang="ja-JP" altLang="en-US" sz="1200" b="1" dirty="0">
                        <a:solidFill>
                          <a:schemeClr val="bg1"/>
                        </a:solidFill>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kumimoji="1" lang="ja-JP" altLang="en-US" sz="900" b="0" dirty="0">
                          <a:solidFill>
                            <a:schemeClr val="tx1"/>
                          </a:solidFill>
                          <a:latin typeface="+mn-ea"/>
                        </a:rPr>
                        <a:t>　本事業は、老朽化が進む南丹市の社会体育施設について、安全かつ快適に利用できる環境を整備するとともに、施設の予約や利用手続きのICT化を推進することで、市民がより身近に、そして高い利便性のもとでスポーツに親しめる環境の構築を目指します。</a:t>
                      </a:r>
                      <a:endParaRPr lang="ja-JP" altLang="en-US"/>
                    </a:p>
                    <a:p>
                      <a:r>
                        <a:rPr kumimoji="1" lang="ja-JP" altLang="en-US" sz="900" b="0" dirty="0">
                          <a:solidFill>
                            <a:schemeClr val="tx1"/>
                          </a:solidFill>
                          <a:latin typeface="+mn-ea"/>
                        </a:rPr>
                        <a:t>　施設の物理的な老朽化に加え、従来の紙ベースの予約手続きや現地対応による不便さが、利用率や満足度の低下に拍車をかけている状況です。これらの課題に対し、ICTの導入と施設の再生を一体的に進めることで、市民のスポーツ環境を質的に向上させることを目指します。</a:t>
                      </a:r>
                      <a:r>
                        <a:rPr kumimoji="1" lang="ja-JP" altLang="en-US" sz="900" b="0" dirty="0">
                          <a:solidFill>
                            <a:schemeClr val="tx1"/>
                          </a:solidFill>
                          <a:latin typeface="+mn-ea"/>
                        </a:rPr>
                        <a:t>　</a:t>
                      </a:r>
                      <a:endParaRPr kumimoji="1" lang="ja-JP" altLang="en-US" sz="900" b="0" dirty="0">
                        <a:solidFill>
                          <a:schemeClr val="tx1"/>
                        </a:solidFill>
                        <a:latin typeface="+mn-ea"/>
                      </a:endParaRPr>
                    </a:p>
                    <a:p>
                      <a:r>
                        <a:rPr kumimoji="1" lang="ja-JP" altLang="en-US" sz="900" b="0" dirty="0">
                          <a:solidFill>
                            <a:schemeClr val="tx1"/>
                          </a:solidFill>
                          <a:latin typeface="+mn-ea"/>
                        </a:rPr>
                        <a:t>　</a:t>
                      </a:r>
                      <a:r>
                        <a:rPr kumimoji="1" lang="ja-JP" altLang="en-US" sz="900" b="0" dirty="0">
                          <a:solidFill>
                            <a:schemeClr val="tx1"/>
                          </a:solidFill>
                          <a:latin typeface="+mn-ea"/>
                        </a:rPr>
                        <a:t>なお、本事業は寄附の獲得状況に応じて段階的に実施する予定であり、まずは基本設計や詳細見積りを含む初期検討から着手することを想定しています。</a:t>
                      </a:r>
                      <a:endParaRPr kumimoji="1" lang="ja-JP" altLang="en-US" sz="900" b="0" dirty="0">
                        <a:solidFill>
                          <a:schemeClr val="tx1"/>
                        </a:solidFill>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bl>
          </a:graphicData>
        </a:graphic>
      </p:graphicFrame>
      <p:sp>
        <p:nvSpPr>
          <p:cNvPr id="1123" name="テキスト 20"/>
          <p:cNvSpPr txBox="1"/>
          <p:nvPr/>
        </p:nvSpPr>
        <p:spPr>
          <a:xfrm>
            <a:off x="10209000" y="-45217"/>
            <a:ext cx="2380085" cy="147643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p>
            <a:pPr>
              <a:defRPr lang="ja-JP" altLang="en-US"/>
            </a:pPr>
            <a:r>
              <a:rPr lang="ja-JP" altLang="en-US" b="1">
                <a:solidFill>
                  <a:srgbClr val="FF0000"/>
                </a:solidFill>
              </a:rPr>
              <a:t>・各項目の幅は自由に変更ください。</a:t>
            </a:r>
            <a:endParaRPr lang="ja-JP" altLang="en-US" b="1">
              <a:solidFill>
                <a:srgbClr val="FF0000"/>
              </a:solidFill>
            </a:endParaRPr>
          </a:p>
          <a:p>
            <a:pPr>
              <a:defRPr lang="ja-JP" altLang="en-US"/>
            </a:pPr>
            <a:endParaRPr lang="ja-JP" altLang="en-US" b="1">
              <a:solidFill>
                <a:srgbClr val="FF0000"/>
              </a:solidFill>
            </a:endParaRPr>
          </a:p>
          <a:p>
            <a:pPr>
              <a:defRPr lang="ja-JP" altLang="en-US"/>
            </a:pPr>
            <a:r>
              <a:rPr lang="ja-JP" altLang="en-US" b="1">
                <a:solidFill>
                  <a:srgbClr val="FF0000"/>
                </a:solidFill>
              </a:rPr>
              <a:t>・項目を追加いただいても構いません。</a:t>
            </a:r>
            <a:endParaRPr lang="ja-JP" altLang="en-US" b="1">
              <a:solidFill>
                <a:srgbClr val="FF0000"/>
              </a:solidFill>
            </a:endParaRPr>
          </a:p>
        </p:txBody>
      </p:sp>
      <p:graphicFrame>
        <p:nvGraphicFramePr>
          <p:cNvPr id="1124" name="四角形 21"/>
          <p:cNvGraphicFramePr>
            <a:graphicFrameLocks noGrp="1"/>
          </p:cNvGraphicFramePr>
          <p:nvPr/>
        </p:nvGraphicFramePr>
        <p:xfrm>
          <a:off x="57000" y="4431282"/>
          <a:ext cx="9737874" cy="832680"/>
        </p:xfrm>
        <a:graphic>
          <a:graphicData uri="http://schemas.openxmlformats.org/drawingml/2006/table">
            <a:tbl>
              <a:tblPr firstRow="1" bandRow="1">
                <a:tableStyleId>{5C22544A-7EE6-4342-B048-85BDC9FD1C3A}</a:tableStyleId>
              </a:tblPr>
              <a:tblGrid>
                <a:gridCol w="1133586"/>
                <a:gridCol w="8604288"/>
              </a:tblGrid>
              <a:tr h="832680">
                <a:tc>
                  <a:txBody>
                    <a:bodyPr/>
                    <a:lstStyle/>
                    <a:p>
                      <a:pPr algn="ctr"/>
                      <a:r>
                        <a:rPr lang="ja-JP" altLang="en-US" sz="1200" b="1">
                          <a:latin typeface="+mn-ea"/>
                        </a:rPr>
                        <a:t>担当課からの</a:t>
                      </a:r>
                      <a:endParaRPr kumimoji="1" lang="ja-JP" altLang="en-US" sz="1200" b="1" dirty="0">
                        <a:latin typeface="+mn-ea"/>
                      </a:endParaRPr>
                    </a:p>
                    <a:p>
                      <a:pPr algn="ctr"/>
                      <a:r>
                        <a:rPr lang="ja-JP" altLang="en-US" sz="1200" b="1">
                          <a:latin typeface="+mn-ea"/>
                        </a:rPr>
                        <a:t>メッセージ</a:t>
                      </a:r>
                      <a:endParaRPr lang="ja-JP" altLang="en-US" sz="1200" b="1">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r>
                        <a:rPr kumimoji="1" lang="ja-JP" altLang="en-US" sz="900" b="0" dirty="0">
                          <a:solidFill>
                            <a:schemeClr val="tx1"/>
                          </a:solidFill>
                          <a:latin typeface="+mn-ea"/>
                        </a:rPr>
                        <a:t>　本市では、厳しい財政状況の中でも、将来世代への負担を抑えつつ、持続可能な公共サービスの提供を実現させるため、自主財源による大型投資は極めて限られた状況にあります。そうした中、企業版ふるさと納税という制度を通じて、地域課題の解決に共感し、ともに未来を創っていただける企業様との協働を心より願っております。</a:t>
                      </a:r>
                      <a:endParaRPr kumimoji="1" lang="ja-JP" altLang="en-US" sz="900" b="0" dirty="0">
                        <a:solidFill>
                          <a:schemeClr val="tx1"/>
                        </a:solidFill>
                        <a:latin typeface="+mn-ea"/>
                      </a:endParaRPr>
                    </a:p>
                    <a:p>
                      <a:r>
                        <a:rPr kumimoji="1" lang="ja-JP" altLang="en-US" sz="900" b="0" dirty="0">
                          <a:solidFill>
                            <a:schemeClr val="tx1"/>
                          </a:solidFill>
                          <a:latin typeface="+mn-ea"/>
                        </a:rPr>
                        <a:t>　本事業では、地域に根ざした社会貢献に関心を持つ企業の皆さまにご協力をお願いしたく、以下のとおり寄附額に応じた感謝の取り組みを実施させていただきます。本市の未来を支えるスポーツ環境の再生に、皆さまの温かいご支援を賜れますよう、よろしくお願い申し上げます。</a:t>
                      </a:r>
                      <a:endParaRPr kumimoji="1" lang="ja-JP" altLang="en-US" sz="900" b="0" dirty="0">
                        <a:solidFill>
                          <a:schemeClr val="tx1"/>
                        </a:solidFill>
                        <a:latin typeface="+mn-ea"/>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p:sp>
        <p:nvSpPr>
          <p:cNvPr id="1156" name="テキスト 50"/>
          <p:cNvSpPr txBox="1"/>
          <p:nvPr/>
        </p:nvSpPr>
        <p:spPr>
          <a:xfrm>
            <a:off x="57000" y="117000"/>
            <a:ext cx="9502496" cy="1322546"/>
          </a:xfrm>
          <a:prstGeom prst="rect">
            <a:avLst/>
          </a:prstGeom>
        </p:spPr>
        <p:txBody>
          <a:bodyPr wrap="square">
            <a:spAutoFit/>
          </a:bodyPr>
          <a:p>
            <a:pPr>
              <a:defRPr lang="ja-JP" altLang="en-US"/>
            </a:pPr>
            <a:r>
              <a:rPr lang="ja-JP" altLang="en-US" sz="1000">
                <a:latin typeface="+mn-ea"/>
              </a:rPr>
              <a:t>【</a:t>
            </a:r>
            <a:r>
              <a:rPr lang="ja-JP" altLang="en-US" sz="1000">
                <a:latin typeface="+mn-ea"/>
              </a:rPr>
              <a:t>事業担当課</a:t>
            </a:r>
            <a:r>
              <a:rPr lang="ja-JP" altLang="en-US" sz="1000">
                <a:latin typeface="+mn-ea"/>
              </a:rPr>
              <a:t>】</a:t>
            </a:r>
            <a:endParaRPr lang="ja-JP" altLang="en-US"/>
          </a:p>
          <a:p>
            <a:pPr>
              <a:defRPr lang="ja-JP" altLang="en-US"/>
            </a:pPr>
            <a:r>
              <a:rPr lang="ja-JP" altLang="en-US" sz="1000">
                <a:latin typeface="+mn-ea"/>
              </a:rPr>
              <a:t>　京都府南丹市地域振興部　スポーツ推進課</a:t>
            </a:r>
            <a:endParaRPr lang="ja-JP" altLang="en-US" sz="1000">
              <a:latin typeface="+mn-ea"/>
            </a:endParaRPr>
          </a:p>
          <a:p>
            <a:pPr>
              <a:defRPr lang="ja-JP" altLang="en-US"/>
            </a:pPr>
            <a:r>
              <a:rPr lang="ja-JP" altLang="en-US" sz="1000">
                <a:latin typeface="+mn-ea"/>
              </a:rPr>
              <a:t>　電話：0771-68-0003 　メール：sports</a:t>
            </a:r>
            <a:r>
              <a:rPr lang="ja-JP" altLang="en-US" sz="1000">
                <a:latin typeface="+mn-ea"/>
              </a:rPr>
              <a:t>@city.nantan.lg.jp</a:t>
            </a:r>
            <a:endParaRPr lang="ja-JP" altLang="en-US" sz="1000">
              <a:latin typeface="+mn-ea"/>
            </a:endParaRPr>
          </a:p>
          <a:p>
            <a:pPr>
              <a:defRPr lang="ja-JP" altLang="en-US"/>
            </a:pPr>
            <a:endParaRPr lang="ja-JP" altLang="en-US" sz="1000">
              <a:latin typeface="+mn-ea"/>
            </a:endParaRPr>
          </a:p>
          <a:p>
            <a:pPr>
              <a:defRPr lang="ja-JP" altLang="en-US"/>
            </a:pPr>
            <a:endParaRPr lang="ja-JP" altLang="en-US" sz="1000">
              <a:latin typeface="+mn-ea"/>
            </a:endParaRPr>
          </a:p>
          <a:p>
            <a:pPr>
              <a:defRPr lang="ja-JP" altLang="en-US"/>
            </a:pPr>
            <a:r>
              <a:rPr lang="ja-JP" altLang="en-US" sz="1000">
                <a:latin typeface="+mn-ea"/>
              </a:rPr>
              <a:t>【</a:t>
            </a:r>
            <a:r>
              <a:rPr lang="ja-JP" altLang="en-US" sz="1000">
                <a:latin typeface="+mn-ea"/>
              </a:rPr>
              <a:t>企業版ふるさと納税窓口】</a:t>
            </a:r>
            <a:endParaRPr lang="ja-JP" altLang="en-US" sz="1000">
              <a:latin typeface="+mn-ea"/>
            </a:endParaRPr>
          </a:p>
          <a:p>
            <a:pPr>
              <a:defRPr lang="ja-JP" altLang="en-US"/>
            </a:pPr>
            <a:r>
              <a:rPr lang="ja-JP" altLang="en-US" sz="1000">
                <a:latin typeface="+mn-ea"/>
              </a:rPr>
              <a:t>　</a:t>
            </a:r>
            <a:r>
              <a:rPr lang="ja-JP" altLang="en-US" sz="1000">
                <a:latin typeface="+mn-ea"/>
              </a:rPr>
              <a:t>京都府南丹市農林商工部　商工観光課　主事　松澤　卓生（まつざわ　たかお）</a:t>
            </a:r>
            <a:r>
              <a:rPr lang="ja-JP" altLang="en-US" sz="1000">
                <a:latin typeface="+mn-ea"/>
              </a:rPr>
              <a:t>　</a:t>
            </a:r>
            <a:endParaRPr lang="ja-JP" altLang="en-US" sz="1000">
              <a:latin typeface="+mn-ea"/>
            </a:endParaRPr>
          </a:p>
          <a:p>
            <a:pPr>
              <a:defRPr lang="ja-JP" altLang="en-US"/>
            </a:pPr>
            <a:r>
              <a:rPr lang="ja-JP" altLang="en-US" sz="1000">
                <a:latin typeface="+mn-ea"/>
              </a:rPr>
              <a:t>　電話：0771-68-1008　メール：　kigyo-furusato@city.nantan.lg.jp</a:t>
            </a:r>
            <a:endParaRPr lang="ja-JP" altLang="en-US" sz="1000">
              <a:latin typeface="+mn-ea"/>
            </a:endParaRPr>
          </a:p>
        </p:txBody>
      </p:sp>
    </p:spTree>
  </p:cSld>
  <p:clrMapOvr>
    <a:masterClrMapping/>
  </p:clrMapOvr>
</p:sld>
</file>

<file path=ppt/theme/theme1.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Application>JUST Focus</Application>
  <Company>南丹市役所</Company>
  <AppVersion>4.1.7</AppVersion>
  <PresentationFormat>ユーザー設定</PresentationFormat>
  <Slides>2</Slides>
  <Notes>0</Note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Administrator</dc:creator>
  <cp:lastModifiedBy>Administrator</cp:lastModifiedBy>
  <dcterms:created xsi:type="dcterms:W3CDTF">2024-04-05T03:01:39Z</dcterms:created>
  <dcterms:modified xsi:type="dcterms:W3CDTF">2025-05-11T23:47:33Z</dcterms:modified>
  <cp:revision>103</cp:revision>
</cp:coreProperties>
</file>

<file path=docProps/custom.xml><?xml version="1.0" encoding="utf-8"?>
<Properties xmlns:vt="http://schemas.openxmlformats.org/officeDocument/2006/docPropsVTypes" xmlns="http://schemas.openxmlformats.org/officeDocument/2006/custom-properties"/>
</file>