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85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863040-C39C-42D2-B523-DEAAB9094572}"/>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976E2B0-3F9A-4F96-8164-978757AEE0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1C00F4B-E427-42B4-944E-2DAB75E5E884}"/>
              </a:ext>
            </a:extLst>
          </p:cNvPr>
          <p:cNvSpPr>
            <a:spLocks noGrp="1"/>
          </p:cNvSpPr>
          <p:nvPr>
            <p:ph type="dt" sz="half" idx="10"/>
          </p:nvPr>
        </p:nvSpPr>
        <p:spPr/>
        <p:txBody>
          <a:bodyPr/>
          <a:lstStyle/>
          <a:p>
            <a:fld id="{97C7DF89-BC6A-4DB5-B44B-B05DD4285A44}" type="datetimeFigureOut">
              <a:rPr kumimoji="1" lang="ja-JP" altLang="en-US" smtClean="0"/>
              <a:t>2026/6/9</a:t>
            </a:fld>
            <a:endParaRPr kumimoji="1" lang="ja-JP" altLang="en-US"/>
          </a:p>
        </p:txBody>
      </p:sp>
      <p:sp>
        <p:nvSpPr>
          <p:cNvPr id="5" name="フッター プレースホルダー 4">
            <a:extLst>
              <a:ext uri="{FF2B5EF4-FFF2-40B4-BE49-F238E27FC236}">
                <a16:creationId xmlns:a16="http://schemas.microsoft.com/office/drawing/2014/main" id="{FEC1FC4A-79B0-4B9F-B7B6-8510FF6459C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10B8E73-57C6-462F-BC68-F209DF1BA58C}"/>
              </a:ext>
            </a:extLst>
          </p:cNvPr>
          <p:cNvSpPr>
            <a:spLocks noGrp="1"/>
          </p:cNvSpPr>
          <p:nvPr>
            <p:ph type="sldNum" sz="quarter" idx="12"/>
          </p:nvPr>
        </p:nvSpPr>
        <p:spPr/>
        <p:txBody>
          <a:bodyPr/>
          <a:lstStyle/>
          <a:p>
            <a:fld id="{5540A599-3185-48A7-930E-27A83C940A57}" type="slidenum">
              <a:rPr kumimoji="1" lang="ja-JP" altLang="en-US" smtClean="0"/>
              <a:t>‹#›</a:t>
            </a:fld>
            <a:endParaRPr kumimoji="1" lang="ja-JP" altLang="en-US"/>
          </a:p>
        </p:txBody>
      </p:sp>
    </p:spTree>
    <p:extLst>
      <p:ext uri="{BB962C8B-B14F-4D97-AF65-F5344CB8AC3E}">
        <p14:creationId xmlns:p14="http://schemas.microsoft.com/office/powerpoint/2010/main" val="2709634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ADEA62-AE5E-435B-BC77-D5BB2AC1810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808FC47-ABDE-4E15-837C-EC2C1C410357}"/>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CE90BC2-4FE3-4672-8262-12E2B56C3627}"/>
              </a:ext>
            </a:extLst>
          </p:cNvPr>
          <p:cNvSpPr>
            <a:spLocks noGrp="1"/>
          </p:cNvSpPr>
          <p:nvPr>
            <p:ph type="dt" sz="half" idx="10"/>
          </p:nvPr>
        </p:nvSpPr>
        <p:spPr/>
        <p:txBody>
          <a:bodyPr/>
          <a:lstStyle/>
          <a:p>
            <a:fld id="{97C7DF89-BC6A-4DB5-B44B-B05DD4285A44}" type="datetimeFigureOut">
              <a:rPr kumimoji="1" lang="ja-JP" altLang="en-US" smtClean="0"/>
              <a:t>2026/6/9</a:t>
            </a:fld>
            <a:endParaRPr kumimoji="1" lang="ja-JP" altLang="en-US"/>
          </a:p>
        </p:txBody>
      </p:sp>
      <p:sp>
        <p:nvSpPr>
          <p:cNvPr id="5" name="フッター プレースホルダー 4">
            <a:extLst>
              <a:ext uri="{FF2B5EF4-FFF2-40B4-BE49-F238E27FC236}">
                <a16:creationId xmlns:a16="http://schemas.microsoft.com/office/drawing/2014/main" id="{59AD0B3F-6462-4A87-8B0B-F158D9E41E2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F9359F-945D-4BD5-9824-F98D75B4F547}"/>
              </a:ext>
            </a:extLst>
          </p:cNvPr>
          <p:cNvSpPr>
            <a:spLocks noGrp="1"/>
          </p:cNvSpPr>
          <p:nvPr>
            <p:ph type="sldNum" sz="quarter" idx="12"/>
          </p:nvPr>
        </p:nvSpPr>
        <p:spPr/>
        <p:txBody>
          <a:bodyPr/>
          <a:lstStyle/>
          <a:p>
            <a:fld id="{5540A599-3185-48A7-930E-27A83C940A57}" type="slidenum">
              <a:rPr kumimoji="1" lang="ja-JP" altLang="en-US" smtClean="0"/>
              <a:t>‹#›</a:t>
            </a:fld>
            <a:endParaRPr kumimoji="1" lang="ja-JP" altLang="en-US"/>
          </a:p>
        </p:txBody>
      </p:sp>
    </p:spTree>
    <p:extLst>
      <p:ext uri="{BB962C8B-B14F-4D97-AF65-F5344CB8AC3E}">
        <p14:creationId xmlns:p14="http://schemas.microsoft.com/office/powerpoint/2010/main" val="1560495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501A2E-1C27-4529-AC8F-ABAC44F60C72}"/>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D4E2302-27C4-4DC8-81E1-12EBBDED60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81B95B5-9190-49B2-8E9A-78E69975C118}"/>
              </a:ext>
            </a:extLst>
          </p:cNvPr>
          <p:cNvSpPr>
            <a:spLocks noGrp="1"/>
          </p:cNvSpPr>
          <p:nvPr>
            <p:ph type="dt" sz="half" idx="10"/>
          </p:nvPr>
        </p:nvSpPr>
        <p:spPr/>
        <p:txBody>
          <a:bodyPr/>
          <a:lstStyle/>
          <a:p>
            <a:fld id="{97C7DF89-BC6A-4DB5-B44B-B05DD4285A44}" type="datetimeFigureOut">
              <a:rPr kumimoji="1" lang="ja-JP" altLang="en-US" smtClean="0"/>
              <a:t>2026/6/9</a:t>
            </a:fld>
            <a:endParaRPr kumimoji="1" lang="ja-JP" altLang="en-US"/>
          </a:p>
        </p:txBody>
      </p:sp>
      <p:sp>
        <p:nvSpPr>
          <p:cNvPr id="5" name="フッター プレースホルダー 4">
            <a:extLst>
              <a:ext uri="{FF2B5EF4-FFF2-40B4-BE49-F238E27FC236}">
                <a16:creationId xmlns:a16="http://schemas.microsoft.com/office/drawing/2014/main" id="{2DC72A30-3659-4EF6-904B-740AEB1DF15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5BF3C5B-F414-41D7-8BDD-876E87055F5B}"/>
              </a:ext>
            </a:extLst>
          </p:cNvPr>
          <p:cNvSpPr>
            <a:spLocks noGrp="1"/>
          </p:cNvSpPr>
          <p:nvPr>
            <p:ph type="sldNum" sz="quarter" idx="12"/>
          </p:nvPr>
        </p:nvSpPr>
        <p:spPr/>
        <p:txBody>
          <a:bodyPr/>
          <a:lstStyle/>
          <a:p>
            <a:fld id="{5540A599-3185-48A7-930E-27A83C940A57}" type="slidenum">
              <a:rPr kumimoji="1" lang="ja-JP" altLang="en-US" smtClean="0"/>
              <a:t>‹#›</a:t>
            </a:fld>
            <a:endParaRPr kumimoji="1" lang="ja-JP" altLang="en-US"/>
          </a:p>
        </p:txBody>
      </p:sp>
    </p:spTree>
    <p:extLst>
      <p:ext uri="{BB962C8B-B14F-4D97-AF65-F5344CB8AC3E}">
        <p14:creationId xmlns:p14="http://schemas.microsoft.com/office/powerpoint/2010/main" val="2388173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7B2819-DEAF-4E25-A8AB-F199B2D96D6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C068841-83FE-4676-89A6-7EB9AC1BCB9F}"/>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CEEC96E4-EB10-4EF4-8717-F597BED237D2}"/>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3EFE08C3-65FF-4DDA-B9F1-C00BDC97E2EC}"/>
              </a:ext>
            </a:extLst>
          </p:cNvPr>
          <p:cNvSpPr>
            <a:spLocks noGrp="1"/>
          </p:cNvSpPr>
          <p:nvPr>
            <p:ph type="dt" sz="half" idx="10"/>
          </p:nvPr>
        </p:nvSpPr>
        <p:spPr/>
        <p:txBody>
          <a:bodyPr/>
          <a:lstStyle/>
          <a:p>
            <a:fld id="{97C7DF89-BC6A-4DB5-B44B-B05DD4285A44}" type="datetimeFigureOut">
              <a:rPr kumimoji="1" lang="ja-JP" altLang="en-US" smtClean="0"/>
              <a:t>2026/6/9</a:t>
            </a:fld>
            <a:endParaRPr kumimoji="1" lang="ja-JP" altLang="en-US"/>
          </a:p>
        </p:txBody>
      </p:sp>
      <p:sp>
        <p:nvSpPr>
          <p:cNvPr id="6" name="フッター プレースホルダー 5">
            <a:extLst>
              <a:ext uri="{FF2B5EF4-FFF2-40B4-BE49-F238E27FC236}">
                <a16:creationId xmlns:a16="http://schemas.microsoft.com/office/drawing/2014/main" id="{94124096-E5B1-4AB2-B8F2-5F95D111661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042A188-4D08-456F-9F25-68A3EBB84577}"/>
              </a:ext>
            </a:extLst>
          </p:cNvPr>
          <p:cNvSpPr>
            <a:spLocks noGrp="1"/>
          </p:cNvSpPr>
          <p:nvPr>
            <p:ph type="sldNum" sz="quarter" idx="12"/>
          </p:nvPr>
        </p:nvSpPr>
        <p:spPr/>
        <p:txBody>
          <a:bodyPr/>
          <a:lstStyle/>
          <a:p>
            <a:fld id="{5540A599-3185-48A7-930E-27A83C940A57}" type="slidenum">
              <a:rPr kumimoji="1" lang="ja-JP" altLang="en-US" smtClean="0"/>
              <a:t>‹#›</a:t>
            </a:fld>
            <a:endParaRPr kumimoji="1" lang="ja-JP" altLang="en-US"/>
          </a:p>
        </p:txBody>
      </p:sp>
    </p:spTree>
    <p:extLst>
      <p:ext uri="{BB962C8B-B14F-4D97-AF65-F5344CB8AC3E}">
        <p14:creationId xmlns:p14="http://schemas.microsoft.com/office/powerpoint/2010/main" val="3486331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9BB927-405F-4D8B-951D-89B417E2B8A6}"/>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6B5A04D-8985-4886-BBBF-BD72FFCF0F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AA220396-EF77-496C-ACD7-46C703D6DAFF}"/>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3CCC829F-B649-4066-B424-F5B1F6CC48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19177EC8-6392-4C92-8557-49293082CE2D}"/>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1E1C436-AFB8-439C-9882-7A6FA6425408}"/>
              </a:ext>
            </a:extLst>
          </p:cNvPr>
          <p:cNvSpPr>
            <a:spLocks noGrp="1"/>
          </p:cNvSpPr>
          <p:nvPr>
            <p:ph type="dt" sz="half" idx="10"/>
          </p:nvPr>
        </p:nvSpPr>
        <p:spPr/>
        <p:txBody>
          <a:bodyPr/>
          <a:lstStyle/>
          <a:p>
            <a:fld id="{97C7DF89-BC6A-4DB5-B44B-B05DD4285A44}" type="datetimeFigureOut">
              <a:rPr kumimoji="1" lang="ja-JP" altLang="en-US" smtClean="0"/>
              <a:t>2026/6/9</a:t>
            </a:fld>
            <a:endParaRPr kumimoji="1" lang="ja-JP" altLang="en-US"/>
          </a:p>
        </p:txBody>
      </p:sp>
      <p:sp>
        <p:nvSpPr>
          <p:cNvPr id="8" name="フッター プレースホルダー 7">
            <a:extLst>
              <a:ext uri="{FF2B5EF4-FFF2-40B4-BE49-F238E27FC236}">
                <a16:creationId xmlns:a16="http://schemas.microsoft.com/office/drawing/2014/main" id="{2D5ED126-1641-4DFD-AF39-2EDFEFE1B2CE}"/>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87093773-92CC-4802-8441-59F1B1F63A84}"/>
              </a:ext>
            </a:extLst>
          </p:cNvPr>
          <p:cNvSpPr>
            <a:spLocks noGrp="1"/>
          </p:cNvSpPr>
          <p:nvPr>
            <p:ph type="sldNum" sz="quarter" idx="12"/>
          </p:nvPr>
        </p:nvSpPr>
        <p:spPr/>
        <p:txBody>
          <a:bodyPr/>
          <a:lstStyle/>
          <a:p>
            <a:fld id="{5540A599-3185-48A7-930E-27A83C940A57}" type="slidenum">
              <a:rPr kumimoji="1" lang="ja-JP" altLang="en-US" smtClean="0"/>
              <a:t>‹#›</a:t>
            </a:fld>
            <a:endParaRPr kumimoji="1" lang="ja-JP" altLang="en-US"/>
          </a:p>
        </p:txBody>
      </p:sp>
    </p:spTree>
    <p:extLst>
      <p:ext uri="{BB962C8B-B14F-4D97-AF65-F5344CB8AC3E}">
        <p14:creationId xmlns:p14="http://schemas.microsoft.com/office/powerpoint/2010/main" val="4047332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8AD4F5-74EB-4801-B5D9-33A0AD7D5E7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4FC2C2C5-4CD7-45AA-97C0-BCF1610A5729}"/>
              </a:ext>
            </a:extLst>
          </p:cNvPr>
          <p:cNvSpPr>
            <a:spLocks noGrp="1"/>
          </p:cNvSpPr>
          <p:nvPr>
            <p:ph type="dt" sz="half" idx="10"/>
          </p:nvPr>
        </p:nvSpPr>
        <p:spPr/>
        <p:txBody>
          <a:bodyPr/>
          <a:lstStyle/>
          <a:p>
            <a:fld id="{97C7DF89-BC6A-4DB5-B44B-B05DD4285A44}" type="datetimeFigureOut">
              <a:rPr kumimoji="1" lang="ja-JP" altLang="en-US" smtClean="0"/>
              <a:t>2026/6/9</a:t>
            </a:fld>
            <a:endParaRPr kumimoji="1" lang="ja-JP" altLang="en-US"/>
          </a:p>
        </p:txBody>
      </p:sp>
      <p:sp>
        <p:nvSpPr>
          <p:cNvPr id="4" name="フッター プレースホルダー 3">
            <a:extLst>
              <a:ext uri="{FF2B5EF4-FFF2-40B4-BE49-F238E27FC236}">
                <a16:creationId xmlns:a16="http://schemas.microsoft.com/office/drawing/2014/main" id="{0692D31B-4467-4996-B275-C0CB6CD8FDF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A423683D-9D72-4DD5-A85E-85BF6BB966A0}"/>
              </a:ext>
            </a:extLst>
          </p:cNvPr>
          <p:cNvSpPr>
            <a:spLocks noGrp="1"/>
          </p:cNvSpPr>
          <p:nvPr>
            <p:ph type="sldNum" sz="quarter" idx="12"/>
          </p:nvPr>
        </p:nvSpPr>
        <p:spPr/>
        <p:txBody>
          <a:bodyPr/>
          <a:lstStyle/>
          <a:p>
            <a:fld id="{5540A599-3185-48A7-930E-27A83C940A57}" type="slidenum">
              <a:rPr kumimoji="1" lang="ja-JP" altLang="en-US" smtClean="0"/>
              <a:t>‹#›</a:t>
            </a:fld>
            <a:endParaRPr kumimoji="1" lang="ja-JP" altLang="en-US"/>
          </a:p>
        </p:txBody>
      </p:sp>
    </p:spTree>
    <p:extLst>
      <p:ext uri="{BB962C8B-B14F-4D97-AF65-F5344CB8AC3E}">
        <p14:creationId xmlns:p14="http://schemas.microsoft.com/office/powerpoint/2010/main" val="3374928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FD6BEBE-FE32-448D-B7C8-7514DD4B2DF5}"/>
              </a:ext>
            </a:extLst>
          </p:cNvPr>
          <p:cNvSpPr>
            <a:spLocks noGrp="1"/>
          </p:cNvSpPr>
          <p:nvPr>
            <p:ph type="dt" sz="half" idx="10"/>
          </p:nvPr>
        </p:nvSpPr>
        <p:spPr/>
        <p:txBody>
          <a:bodyPr/>
          <a:lstStyle/>
          <a:p>
            <a:fld id="{97C7DF89-BC6A-4DB5-B44B-B05DD4285A44}" type="datetimeFigureOut">
              <a:rPr kumimoji="1" lang="ja-JP" altLang="en-US" smtClean="0"/>
              <a:t>2026/6/9</a:t>
            </a:fld>
            <a:endParaRPr kumimoji="1" lang="ja-JP" altLang="en-US"/>
          </a:p>
        </p:txBody>
      </p:sp>
      <p:sp>
        <p:nvSpPr>
          <p:cNvPr id="3" name="フッター プレースホルダー 2">
            <a:extLst>
              <a:ext uri="{FF2B5EF4-FFF2-40B4-BE49-F238E27FC236}">
                <a16:creationId xmlns:a16="http://schemas.microsoft.com/office/drawing/2014/main" id="{32BB4248-27A6-4CBF-BFE2-3F5E5017B527}"/>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A18323F-C538-4F77-A1F7-25277DC39C8D}"/>
              </a:ext>
            </a:extLst>
          </p:cNvPr>
          <p:cNvSpPr>
            <a:spLocks noGrp="1"/>
          </p:cNvSpPr>
          <p:nvPr>
            <p:ph type="sldNum" sz="quarter" idx="12"/>
          </p:nvPr>
        </p:nvSpPr>
        <p:spPr/>
        <p:txBody>
          <a:bodyPr/>
          <a:lstStyle/>
          <a:p>
            <a:fld id="{5540A599-3185-48A7-930E-27A83C940A57}" type="slidenum">
              <a:rPr kumimoji="1" lang="ja-JP" altLang="en-US" smtClean="0"/>
              <a:t>‹#›</a:t>
            </a:fld>
            <a:endParaRPr kumimoji="1" lang="ja-JP" altLang="en-US"/>
          </a:p>
        </p:txBody>
      </p:sp>
    </p:spTree>
    <p:extLst>
      <p:ext uri="{BB962C8B-B14F-4D97-AF65-F5344CB8AC3E}">
        <p14:creationId xmlns:p14="http://schemas.microsoft.com/office/powerpoint/2010/main" val="672642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AD43515-72F1-477A-9FDF-59329A15002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5E1BD2D-1293-4884-923A-8B272DD162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48701CE-C40B-496B-93BC-28CD4E31C8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43C1063-4155-49ED-B06E-715ECAB1BAC3}"/>
              </a:ext>
            </a:extLst>
          </p:cNvPr>
          <p:cNvSpPr>
            <a:spLocks noGrp="1"/>
          </p:cNvSpPr>
          <p:nvPr>
            <p:ph type="dt" sz="half" idx="10"/>
          </p:nvPr>
        </p:nvSpPr>
        <p:spPr/>
        <p:txBody>
          <a:bodyPr/>
          <a:lstStyle/>
          <a:p>
            <a:fld id="{97C7DF89-BC6A-4DB5-B44B-B05DD4285A44}" type="datetimeFigureOut">
              <a:rPr kumimoji="1" lang="ja-JP" altLang="en-US" smtClean="0"/>
              <a:t>2026/6/9</a:t>
            </a:fld>
            <a:endParaRPr kumimoji="1" lang="ja-JP" altLang="en-US"/>
          </a:p>
        </p:txBody>
      </p:sp>
      <p:sp>
        <p:nvSpPr>
          <p:cNvPr id="6" name="フッター プレースホルダー 5">
            <a:extLst>
              <a:ext uri="{FF2B5EF4-FFF2-40B4-BE49-F238E27FC236}">
                <a16:creationId xmlns:a16="http://schemas.microsoft.com/office/drawing/2014/main" id="{4181B340-F0DC-43AC-9227-1068D5CB437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B0CC928-EACD-40E4-9729-B2AAE878E345}"/>
              </a:ext>
            </a:extLst>
          </p:cNvPr>
          <p:cNvSpPr>
            <a:spLocks noGrp="1"/>
          </p:cNvSpPr>
          <p:nvPr>
            <p:ph type="sldNum" sz="quarter" idx="12"/>
          </p:nvPr>
        </p:nvSpPr>
        <p:spPr/>
        <p:txBody>
          <a:bodyPr/>
          <a:lstStyle/>
          <a:p>
            <a:fld id="{5540A599-3185-48A7-930E-27A83C940A57}" type="slidenum">
              <a:rPr kumimoji="1" lang="ja-JP" altLang="en-US" smtClean="0"/>
              <a:t>‹#›</a:t>
            </a:fld>
            <a:endParaRPr kumimoji="1" lang="ja-JP" altLang="en-US"/>
          </a:p>
        </p:txBody>
      </p:sp>
    </p:spTree>
    <p:extLst>
      <p:ext uri="{BB962C8B-B14F-4D97-AF65-F5344CB8AC3E}">
        <p14:creationId xmlns:p14="http://schemas.microsoft.com/office/powerpoint/2010/main" val="1617613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3466F3-3917-41A5-A3A1-A784EEEA9BD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F5A00EF7-689B-4104-83BF-D40D255F04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1AEE19FF-FB19-4A37-BA9C-EF68F43A08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681DF5C-4DB1-4D30-A8C1-AE4FFD79B66A}"/>
              </a:ext>
            </a:extLst>
          </p:cNvPr>
          <p:cNvSpPr>
            <a:spLocks noGrp="1"/>
          </p:cNvSpPr>
          <p:nvPr>
            <p:ph type="dt" sz="half" idx="10"/>
          </p:nvPr>
        </p:nvSpPr>
        <p:spPr/>
        <p:txBody>
          <a:bodyPr/>
          <a:lstStyle/>
          <a:p>
            <a:fld id="{97C7DF89-BC6A-4DB5-B44B-B05DD4285A44}" type="datetimeFigureOut">
              <a:rPr kumimoji="1" lang="ja-JP" altLang="en-US" smtClean="0"/>
              <a:t>2026/6/9</a:t>
            </a:fld>
            <a:endParaRPr kumimoji="1" lang="ja-JP" altLang="en-US"/>
          </a:p>
        </p:txBody>
      </p:sp>
      <p:sp>
        <p:nvSpPr>
          <p:cNvPr id="6" name="フッター プレースホルダー 5">
            <a:extLst>
              <a:ext uri="{FF2B5EF4-FFF2-40B4-BE49-F238E27FC236}">
                <a16:creationId xmlns:a16="http://schemas.microsoft.com/office/drawing/2014/main" id="{959AFE8D-D5F6-4F4A-8DCE-2863AE2EF60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034A5A3-A9A2-4FD8-9985-BFA87E342D70}"/>
              </a:ext>
            </a:extLst>
          </p:cNvPr>
          <p:cNvSpPr>
            <a:spLocks noGrp="1"/>
          </p:cNvSpPr>
          <p:nvPr>
            <p:ph type="sldNum" sz="quarter" idx="12"/>
          </p:nvPr>
        </p:nvSpPr>
        <p:spPr/>
        <p:txBody>
          <a:bodyPr/>
          <a:lstStyle/>
          <a:p>
            <a:fld id="{5540A599-3185-48A7-930E-27A83C940A57}" type="slidenum">
              <a:rPr kumimoji="1" lang="ja-JP" altLang="en-US" smtClean="0"/>
              <a:t>‹#›</a:t>
            </a:fld>
            <a:endParaRPr kumimoji="1" lang="ja-JP" altLang="en-US"/>
          </a:p>
        </p:txBody>
      </p:sp>
    </p:spTree>
    <p:extLst>
      <p:ext uri="{BB962C8B-B14F-4D97-AF65-F5344CB8AC3E}">
        <p14:creationId xmlns:p14="http://schemas.microsoft.com/office/powerpoint/2010/main" val="4008885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82A9DF-2DB9-48C2-BF9E-5E28E47DC7B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9A44621-7FF4-4ADB-9B68-80B4263AAE4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5EBF5C4-3B0E-459F-BF3F-822BCA9F2E2F}"/>
              </a:ext>
            </a:extLst>
          </p:cNvPr>
          <p:cNvSpPr>
            <a:spLocks noGrp="1"/>
          </p:cNvSpPr>
          <p:nvPr>
            <p:ph type="dt" sz="half" idx="10"/>
          </p:nvPr>
        </p:nvSpPr>
        <p:spPr/>
        <p:txBody>
          <a:bodyPr/>
          <a:lstStyle/>
          <a:p>
            <a:fld id="{97C7DF89-BC6A-4DB5-B44B-B05DD4285A44}" type="datetimeFigureOut">
              <a:rPr kumimoji="1" lang="ja-JP" altLang="en-US" smtClean="0"/>
              <a:t>2026/6/9</a:t>
            </a:fld>
            <a:endParaRPr kumimoji="1" lang="ja-JP" altLang="en-US"/>
          </a:p>
        </p:txBody>
      </p:sp>
      <p:sp>
        <p:nvSpPr>
          <p:cNvPr id="5" name="フッター プレースホルダー 4">
            <a:extLst>
              <a:ext uri="{FF2B5EF4-FFF2-40B4-BE49-F238E27FC236}">
                <a16:creationId xmlns:a16="http://schemas.microsoft.com/office/drawing/2014/main" id="{1793BDAF-F7D2-4F6C-85BD-D4AC98EC690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B7B03BD-1E8A-48E5-9FB6-19F413E04DE1}"/>
              </a:ext>
            </a:extLst>
          </p:cNvPr>
          <p:cNvSpPr>
            <a:spLocks noGrp="1"/>
          </p:cNvSpPr>
          <p:nvPr>
            <p:ph type="sldNum" sz="quarter" idx="12"/>
          </p:nvPr>
        </p:nvSpPr>
        <p:spPr/>
        <p:txBody>
          <a:bodyPr/>
          <a:lstStyle/>
          <a:p>
            <a:fld id="{5540A599-3185-48A7-930E-27A83C940A57}" type="slidenum">
              <a:rPr kumimoji="1" lang="ja-JP" altLang="en-US" smtClean="0"/>
              <a:t>‹#›</a:t>
            </a:fld>
            <a:endParaRPr kumimoji="1" lang="ja-JP" altLang="en-US"/>
          </a:p>
        </p:txBody>
      </p:sp>
    </p:spTree>
    <p:extLst>
      <p:ext uri="{BB962C8B-B14F-4D97-AF65-F5344CB8AC3E}">
        <p14:creationId xmlns:p14="http://schemas.microsoft.com/office/powerpoint/2010/main" val="981289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7623704-40DD-4216-8B76-ED1745174E0F}"/>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D4D030D-3381-4870-B879-860A1E2B4C91}"/>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14888A2-1D72-4D73-AF86-E0455354B188}"/>
              </a:ext>
            </a:extLst>
          </p:cNvPr>
          <p:cNvSpPr>
            <a:spLocks noGrp="1"/>
          </p:cNvSpPr>
          <p:nvPr>
            <p:ph type="dt" sz="half" idx="10"/>
          </p:nvPr>
        </p:nvSpPr>
        <p:spPr/>
        <p:txBody>
          <a:bodyPr/>
          <a:lstStyle/>
          <a:p>
            <a:fld id="{97C7DF89-BC6A-4DB5-B44B-B05DD4285A44}" type="datetimeFigureOut">
              <a:rPr kumimoji="1" lang="ja-JP" altLang="en-US" smtClean="0"/>
              <a:t>2026/6/9</a:t>
            </a:fld>
            <a:endParaRPr kumimoji="1" lang="ja-JP" altLang="en-US"/>
          </a:p>
        </p:txBody>
      </p:sp>
      <p:sp>
        <p:nvSpPr>
          <p:cNvPr id="5" name="フッター プレースホルダー 4">
            <a:extLst>
              <a:ext uri="{FF2B5EF4-FFF2-40B4-BE49-F238E27FC236}">
                <a16:creationId xmlns:a16="http://schemas.microsoft.com/office/drawing/2014/main" id="{C5A19A5C-173C-42FC-A22A-D3EF0A438FD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CAE33CF-B9A4-49C5-9E09-93131600DF72}"/>
              </a:ext>
            </a:extLst>
          </p:cNvPr>
          <p:cNvSpPr>
            <a:spLocks noGrp="1"/>
          </p:cNvSpPr>
          <p:nvPr>
            <p:ph type="sldNum" sz="quarter" idx="12"/>
          </p:nvPr>
        </p:nvSpPr>
        <p:spPr/>
        <p:txBody>
          <a:bodyPr/>
          <a:lstStyle/>
          <a:p>
            <a:fld id="{5540A599-3185-48A7-930E-27A83C940A57}" type="slidenum">
              <a:rPr kumimoji="1" lang="ja-JP" altLang="en-US" smtClean="0"/>
              <a:t>‹#›</a:t>
            </a:fld>
            <a:endParaRPr kumimoji="1" lang="ja-JP" altLang="en-US"/>
          </a:p>
        </p:txBody>
      </p:sp>
    </p:spTree>
    <p:extLst>
      <p:ext uri="{BB962C8B-B14F-4D97-AF65-F5344CB8AC3E}">
        <p14:creationId xmlns:p14="http://schemas.microsoft.com/office/powerpoint/2010/main" val="1140862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37EAA6F0-AA5C-488F-90B4-598779EC29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8629CA2-9B84-4054-90E3-DE97DDA038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8E15E60-C532-47C5-B9D6-A7064B01FA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C7DF89-BC6A-4DB5-B44B-B05DD4285A44}" type="datetimeFigureOut">
              <a:rPr kumimoji="1" lang="ja-JP" altLang="en-US" smtClean="0"/>
              <a:t>2026/6/9</a:t>
            </a:fld>
            <a:endParaRPr kumimoji="1" lang="ja-JP" altLang="en-US"/>
          </a:p>
        </p:txBody>
      </p:sp>
      <p:sp>
        <p:nvSpPr>
          <p:cNvPr id="5" name="フッター プレースホルダー 4">
            <a:extLst>
              <a:ext uri="{FF2B5EF4-FFF2-40B4-BE49-F238E27FC236}">
                <a16:creationId xmlns:a16="http://schemas.microsoft.com/office/drawing/2014/main" id="{8BD89927-1FCB-4E4A-BE0A-A600A3BA50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9364EB7-B855-44BB-A301-8C78367DC3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0A599-3185-48A7-930E-27A83C940A57}" type="slidenum">
              <a:rPr kumimoji="1" lang="ja-JP" altLang="en-US" smtClean="0"/>
              <a:t>‹#›</a:t>
            </a:fld>
            <a:endParaRPr kumimoji="1" lang="ja-JP" altLang="en-US"/>
          </a:p>
        </p:txBody>
      </p:sp>
    </p:spTree>
    <p:extLst>
      <p:ext uri="{BB962C8B-B14F-4D97-AF65-F5344CB8AC3E}">
        <p14:creationId xmlns:p14="http://schemas.microsoft.com/office/powerpoint/2010/main" val="186446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D7EDF8-756D-4032-966C-7033EB30CB4E}"/>
              </a:ext>
            </a:extLst>
          </p:cNvPr>
          <p:cNvSpPr>
            <a:spLocks noGrp="1"/>
          </p:cNvSpPr>
          <p:nvPr>
            <p:ph type="ctrTitle"/>
          </p:nvPr>
        </p:nvSpPr>
        <p:spPr>
          <a:xfrm>
            <a:off x="1537447" y="134471"/>
            <a:ext cx="9852212" cy="6252881"/>
          </a:xfrm>
        </p:spPr>
        <p:txBody>
          <a:bodyPr>
            <a:normAutofit/>
          </a:bodyPr>
          <a:lstStyle/>
          <a:p>
            <a:r>
              <a:rPr lang="en-US" altLang="ja-JP" sz="4400" b="0" i="0" dirty="0">
                <a:solidFill>
                  <a:schemeClr val="accent1">
                    <a:lumMod val="75000"/>
                  </a:schemeClr>
                </a:solidFill>
                <a:effectLst/>
                <a:latin typeface="メイリオ" panose="020B0604030504040204" pitchFamily="50" charset="-128"/>
                <a:ea typeface="メイリオ" panose="020B0604030504040204" pitchFamily="50" charset="-128"/>
              </a:rPr>
              <a:t>【</a:t>
            </a:r>
            <a:r>
              <a:rPr lang="ja-JP" altLang="en-US" sz="4400" b="0" i="0" dirty="0">
                <a:solidFill>
                  <a:schemeClr val="accent1">
                    <a:lumMod val="75000"/>
                  </a:schemeClr>
                </a:solidFill>
                <a:effectLst/>
                <a:latin typeface="メイリオ" panose="020B0604030504040204" pitchFamily="50" charset="-128"/>
                <a:ea typeface="メイリオ" panose="020B0604030504040204" pitchFamily="50" charset="-128"/>
              </a:rPr>
              <a:t>育児用品購入費補助事業</a:t>
            </a:r>
            <a:r>
              <a:rPr lang="en-US" altLang="ja-JP" sz="4400" b="0" i="0" dirty="0">
                <a:solidFill>
                  <a:schemeClr val="accent1">
                    <a:lumMod val="75000"/>
                  </a:schemeClr>
                </a:solidFill>
                <a:effectLst/>
                <a:latin typeface="メイリオ" panose="020B0604030504040204" pitchFamily="50" charset="-128"/>
                <a:ea typeface="メイリオ" panose="020B0604030504040204" pitchFamily="50" charset="-128"/>
              </a:rPr>
              <a:t>】</a:t>
            </a:r>
            <a:br>
              <a:rPr lang="en-US" altLang="ja-JP" sz="3600" b="0" i="0" dirty="0">
                <a:solidFill>
                  <a:schemeClr val="accent1">
                    <a:lumMod val="75000"/>
                  </a:schemeClr>
                </a:solidFill>
                <a:effectLst/>
                <a:latin typeface="メイリオ" panose="020B0604030504040204" pitchFamily="50" charset="-128"/>
                <a:ea typeface="メイリオ" panose="020B0604030504040204" pitchFamily="50" charset="-128"/>
              </a:rPr>
            </a:br>
            <a:r>
              <a:rPr lang="ja-JP" altLang="en-US" sz="3600" b="0" i="0" dirty="0">
                <a:solidFill>
                  <a:srgbClr val="3C4858"/>
                </a:solidFill>
                <a:effectLst/>
                <a:latin typeface="メイリオ" panose="020B0604030504040204" pitchFamily="50" charset="-128"/>
                <a:ea typeface="メイリオ" panose="020B0604030504040204" pitchFamily="50" charset="-128"/>
              </a:rPr>
              <a:t>乳幼児の保護者の方へ、育児に必要な用品の購入の補助金を交付（５千円／月・出生月から２歳の前月まで）することで、三好市の次世代を担うお子さまの出生を祝うとともに子育て世帯の経済的負担を軽減いたします。</a:t>
            </a:r>
            <a:br>
              <a:rPr lang="en-US" altLang="ja-JP" sz="3600" b="0" i="0" dirty="0">
                <a:solidFill>
                  <a:srgbClr val="3C4858"/>
                </a:solidFill>
                <a:effectLst/>
                <a:latin typeface="メイリオ" panose="020B0604030504040204" pitchFamily="50" charset="-128"/>
                <a:ea typeface="メイリオ" panose="020B0604030504040204" pitchFamily="50" charset="-128"/>
              </a:rPr>
            </a:br>
            <a:br>
              <a:rPr lang="ja-JP" altLang="en-US" sz="3600" dirty="0"/>
            </a:br>
            <a:r>
              <a:rPr lang="en-US" altLang="ja-JP" sz="4400" b="0" i="0" dirty="0">
                <a:solidFill>
                  <a:schemeClr val="accent1">
                    <a:lumMod val="75000"/>
                  </a:schemeClr>
                </a:solidFill>
                <a:effectLst/>
                <a:latin typeface="メイリオ" panose="020B0604030504040204" pitchFamily="50" charset="-128"/>
                <a:ea typeface="メイリオ" panose="020B0604030504040204" pitchFamily="50" charset="-128"/>
              </a:rPr>
              <a:t>【</a:t>
            </a:r>
            <a:r>
              <a:rPr lang="ja-JP" altLang="en-US" sz="4400" b="0" i="0" dirty="0">
                <a:solidFill>
                  <a:schemeClr val="accent1">
                    <a:lumMod val="75000"/>
                  </a:schemeClr>
                </a:solidFill>
                <a:effectLst/>
                <a:latin typeface="メイリオ" panose="020B0604030504040204" pitchFamily="50" charset="-128"/>
                <a:ea typeface="メイリオ" panose="020B0604030504040204" pitchFamily="50" charset="-128"/>
              </a:rPr>
              <a:t>乳児家庭保育支援事業</a:t>
            </a:r>
            <a:r>
              <a:rPr lang="en-US" altLang="ja-JP" sz="4400" b="0" i="0" dirty="0">
                <a:solidFill>
                  <a:schemeClr val="accent1">
                    <a:lumMod val="75000"/>
                  </a:schemeClr>
                </a:solidFill>
                <a:effectLst/>
                <a:latin typeface="メイリオ" panose="020B0604030504040204" pitchFamily="50" charset="-128"/>
                <a:ea typeface="メイリオ" panose="020B0604030504040204" pitchFamily="50" charset="-128"/>
              </a:rPr>
              <a:t>】</a:t>
            </a:r>
            <a:br>
              <a:rPr lang="en-US" altLang="ja-JP" sz="3600" b="0" i="0" dirty="0">
                <a:solidFill>
                  <a:schemeClr val="accent1">
                    <a:lumMod val="75000"/>
                  </a:schemeClr>
                </a:solidFill>
                <a:effectLst/>
                <a:latin typeface="メイリオ" panose="020B0604030504040204" pitchFamily="50" charset="-128"/>
                <a:ea typeface="メイリオ" panose="020B0604030504040204" pitchFamily="50" charset="-128"/>
              </a:rPr>
            </a:br>
            <a:r>
              <a:rPr lang="ja-JP" altLang="en-US" sz="3600" b="0" i="0" dirty="0">
                <a:solidFill>
                  <a:srgbClr val="3C4858"/>
                </a:solidFill>
                <a:effectLst/>
                <a:latin typeface="メイリオ" panose="020B0604030504040204" pitchFamily="50" charset="-128"/>
                <a:ea typeface="メイリオ" panose="020B0604030504040204" pitchFamily="50" charset="-128"/>
              </a:rPr>
              <a:t>乳児の保育を家庭で行う保護者の方へ、給付金を支給することにより、生活の安定と愛着形成の深化・乳児の健全な成長を図ります。</a:t>
            </a:r>
            <a:endParaRPr kumimoji="1" lang="ja-JP" altLang="en-US" sz="3600" dirty="0"/>
          </a:p>
        </p:txBody>
      </p:sp>
    </p:spTree>
    <p:extLst>
      <p:ext uri="{BB962C8B-B14F-4D97-AF65-F5344CB8AC3E}">
        <p14:creationId xmlns:p14="http://schemas.microsoft.com/office/powerpoint/2010/main" val="243465377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116</Words>
  <Application>Microsoft Office PowerPoint</Application>
  <PresentationFormat>ワイド画面</PresentationFormat>
  <Paragraphs>1</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メイリオ</vt:lpstr>
      <vt:lpstr>游ゴシック</vt:lpstr>
      <vt:lpstr>游ゴシック Light</vt:lpstr>
      <vt:lpstr>Arial</vt:lpstr>
      <vt:lpstr>Office テーマ</vt:lpstr>
      <vt:lpstr>【育児用品購入費補助事業】 乳幼児の保護者の方へ、育児に必要な用品の購入の補助金を交付（５千円／月・出生月から２歳の前月まで）することで、三好市の次世代を担うお子さまの出生を祝うとともに子育て世帯の経済的負担を軽減いたします。  【乳児家庭保育支援事業】 乳児の保育を家庭で行う保護者の方へ、給付金を支給することにより、生活の安定と愛着形成の深化・乳児の健全な成長を図ります。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【育児用品購入費補助事業】 乳幼児の保護者の方へ、育児に必要な用品の購入の補助金を交付（５千円／月・出生月から２歳の前月まで）することで、三好市の次世代を担うお子さまの出生を祝うとともに子育て世帯の経済的負担を軽減いたします。  【乳児家庭保育支援事業】 乳児の保育を家庭で行う保護者の方へ、給付金を支給することにより、生活の安定と愛着形成の深化・乳児の健全な成長を図ります。</dc:title>
  <dc:creator>川西　純司</dc:creator>
  <cp:lastModifiedBy>川西　純司</cp:lastModifiedBy>
  <cp:revision>1</cp:revision>
  <dcterms:created xsi:type="dcterms:W3CDTF">2026-06-09T00:55:20Z</dcterms:created>
  <dcterms:modified xsi:type="dcterms:W3CDTF">2026-06-09T00:57:42Z</dcterms:modified>
</cp:coreProperties>
</file>